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66" r:id="rId2"/>
    <p:sldId id="267" r:id="rId3"/>
    <p:sldId id="268" r:id="rId4"/>
    <p:sldId id="257" r:id="rId5"/>
    <p:sldId id="258" r:id="rId6"/>
    <p:sldId id="262" r:id="rId7"/>
    <p:sldId id="263" r:id="rId8"/>
    <p:sldId id="261" r:id="rId9"/>
    <p:sldId id="259" r:id="rId10"/>
    <p:sldId id="260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402" autoAdjust="0"/>
  </p:normalViewPr>
  <p:slideViewPr>
    <p:cSldViewPr>
      <p:cViewPr varScale="1">
        <p:scale>
          <a:sx n="60" d="100"/>
          <a:sy n="60" d="100"/>
        </p:scale>
        <p:origin x="-15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B8496-E657-45BC-8E61-675C9DA8F7C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DCE5F-D8B6-407C-952F-196F4CDD2D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3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8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9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6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4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25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6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4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6BF9BB7-A331-4B6D-8FA7-FF4B1827B67B}" type="datetimeFigureOut">
              <a:rPr lang="ru-RU" smtClean="0"/>
              <a:pPr/>
              <a:t>04.11.2024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857D8BF-A287-4BAA-97F9-7E93D78FFF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3429000"/>
            <a:ext cx="5143536" cy="25717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МБМБУ «Арча </a:t>
            </a:r>
            <a:r>
              <a:rPr lang="ru-RU" b="1" dirty="0" err="1" smtClean="0">
                <a:solidFill>
                  <a:srgbClr val="FF0000"/>
                </a:solidFill>
              </a:rPr>
              <a:t>шәһәренең гомуми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үсеш бирү төрендәге </a:t>
            </a:r>
            <a:r>
              <a:rPr lang="ru-RU" b="1" dirty="0" smtClean="0">
                <a:solidFill>
                  <a:srgbClr val="FF0000"/>
                </a:solidFill>
              </a:rPr>
              <a:t>7 </a:t>
            </a:r>
            <a:r>
              <a:rPr lang="ru-RU" b="1" dirty="0" err="1" smtClean="0">
                <a:solidFill>
                  <a:srgbClr val="FF0000"/>
                </a:solidFill>
              </a:rPr>
              <a:t>нче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номерлы</a:t>
            </a:r>
            <a:r>
              <a:rPr lang="ru-RU" b="1" dirty="0" smtClean="0">
                <a:solidFill>
                  <a:srgbClr val="FF0000"/>
                </a:solidFill>
              </a:rPr>
              <a:t> «</a:t>
            </a:r>
            <a:r>
              <a:rPr lang="ru-RU" b="1" dirty="0" err="1" smtClean="0">
                <a:solidFill>
                  <a:srgbClr val="FF0000"/>
                </a:solidFill>
              </a:rPr>
              <a:t>Балачак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  <a:r>
              <a:rPr lang="ru-RU" b="1" dirty="0" err="1" smtClean="0">
                <a:solidFill>
                  <a:srgbClr val="FF0000"/>
                </a:solidFill>
              </a:rPr>
              <a:t>балалар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бакчасы</a:t>
            </a:r>
            <a:r>
              <a:rPr lang="ru-RU" b="1" dirty="0" smtClean="0">
                <a:solidFill>
                  <a:srgbClr val="FF0000"/>
                </a:solidFill>
              </a:rPr>
              <a:t>»                                 1 </a:t>
            </a:r>
            <a:r>
              <a:rPr lang="ru-RU" b="1" dirty="0" err="1" smtClean="0">
                <a:solidFill>
                  <a:srgbClr val="FF0000"/>
                </a:solidFill>
              </a:rPr>
              <a:t>кв.категорияле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тәрбиячесе </a:t>
            </a:r>
            <a:r>
              <a:rPr lang="ru-RU" b="1" dirty="0" smtClean="0">
                <a:solidFill>
                  <a:srgbClr val="FF0000"/>
                </a:solidFill>
              </a:rPr>
              <a:t>Рамазанова </a:t>
            </a:r>
            <a:r>
              <a:rPr lang="ru-RU" b="1" dirty="0" err="1" smtClean="0">
                <a:solidFill>
                  <a:srgbClr val="FF0000"/>
                </a:solidFill>
              </a:rPr>
              <a:t>Ләйсән Фәрит кызы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эшләде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b="1" dirty="0" err="1" smtClean="0">
                <a:solidFill>
                  <a:srgbClr val="FF0000"/>
                </a:solidFill>
              </a:rPr>
              <a:t>зурлар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төркеме өчен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643866" cy="785818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Тукай –</a:t>
            </a:r>
            <a:r>
              <a:rPr lang="ru-RU" sz="3600" b="1" dirty="0" err="1" smtClean="0">
                <a:solidFill>
                  <a:schemeClr val="accent4">
                    <a:lumMod val="75000"/>
                  </a:schemeClr>
                </a:solidFill>
              </a:rPr>
              <a:t>безнең күңелләрдә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(викторина)</a:t>
            </a:r>
            <a:endParaRPr lang="ru-RU" sz="1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3490" name="Picture 2" descr="https://avatars.mds.yandex.net/i?id=8e014910791ab3117f89479861b5d369494a97c4-1063767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292899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14290"/>
            <a:ext cx="7125113" cy="785819"/>
          </a:xfrm>
        </p:spPr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 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Малай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нәрсә таба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7346" name="Picture 2" descr="https://avatars.mds.yandex.net/i?id=fb003499e318bfc0b95f6c679d4ba3fcdd5ede42-9182087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357298"/>
            <a:ext cx="2714644" cy="2428875"/>
          </a:xfrm>
          <a:prstGeom prst="rect">
            <a:avLst/>
          </a:prstGeom>
          <a:noFill/>
        </p:spPr>
      </p:pic>
      <p:pic>
        <p:nvPicPr>
          <p:cNvPr id="57348" name="Picture 4" descr="https://avatars.mds.yandex.net/i?id=b872614a5b8824b9930b8fed7056dcd9134f73bf-12900482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429132"/>
            <a:ext cx="2571800" cy="2000271"/>
          </a:xfrm>
          <a:prstGeom prst="rect">
            <a:avLst/>
          </a:prstGeom>
          <a:noFill/>
        </p:spPr>
      </p:pic>
      <p:pic>
        <p:nvPicPr>
          <p:cNvPr id="57350" name="Picture 6" descr="https://avatars.mds.yandex.net/i?id=183477ec92664a5ba6b41100215c156c-4272017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714620"/>
            <a:ext cx="2538396" cy="2571768"/>
          </a:xfrm>
          <a:prstGeom prst="rect">
            <a:avLst/>
          </a:prstGeom>
          <a:noFill/>
        </p:spPr>
      </p:pic>
      <p:pic>
        <p:nvPicPr>
          <p:cNvPr id="57352" name="Picture 8" descr="https://avatars.mds.yandex.net/i?id=51f4fb1f4bea2e7f9b0f0b31111f71a56e9dba20-5253921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928934"/>
            <a:ext cx="250033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14290"/>
            <a:ext cx="7125113" cy="857257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Кайсы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рәсем артык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1446" name="Picture 6" descr="https://avatars.mds.yandex.net/i?id=0f00e222356257fda381186858c3af279d25f281-921899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428736"/>
            <a:ext cx="2428860" cy="2571751"/>
          </a:xfrm>
          <a:prstGeom prst="rect">
            <a:avLst/>
          </a:prstGeom>
          <a:noFill/>
        </p:spPr>
      </p:pic>
      <p:pic>
        <p:nvPicPr>
          <p:cNvPr id="61448" name="Picture 8" descr="https://avatars.mds.yandex.net/i?id=ca3881ae5ad1f2104b405a6104692d3e8f4cba67bd28c07d-5849765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2500330" cy="2571751"/>
          </a:xfrm>
          <a:prstGeom prst="rect">
            <a:avLst/>
          </a:prstGeom>
          <a:noFill/>
        </p:spPr>
      </p:pic>
      <p:pic>
        <p:nvPicPr>
          <p:cNvPr id="61450" name="Picture 10" descr="https://avatars.mds.yandex.net/i?id=7c659a6e4e52997560862ddb5b3380e6dcc25cba-12714810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428736"/>
            <a:ext cx="2571768" cy="2571751"/>
          </a:xfrm>
          <a:prstGeom prst="rect">
            <a:avLst/>
          </a:prstGeom>
          <a:noFill/>
        </p:spPr>
      </p:pic>
      <p:pic>
        <p:nvPicPr>
          <p:cNvPr id="61452" name="Picture 12" descr="https://avatars.mds.yandex.net/i?id=164ee8876f56c10e355d82f9b9c155044f587ac7-10498726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214818"/>
            <a:ext cx="4200525" cy="2405059"/>
          </a:xfrm>
          <a:prstGeom prst="rect">
            <a:avLst/>
          </a:prstGeom>
          <a:noFill/>
        </p:spPr>
      </p:pic>
      <p:pic>
        <p:nvPicPr>
          <p:cNvPr id="61454" name="Picture 14" descr="https://avatars.mds.yandex.net/i?id=df7985cae0f1c55b9e6811c569a7c4ab-5210592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4214818"/>
            <a:ext cx="400052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125113" cy="924475"/>
          </a:xfrm>
        </p:spPr>
        <p:txBody>
          <a:bodyPr/>
          <a:lstStyle/>
          <a:p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Кайсы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әкиятне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Г.Тукай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язмаган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2466" name="Picture 2" descr="https://avatars.mds.yandex.net/i?id=b4a778dc04b03ebbf4fe475c372432bcfd6cf4cc-11923369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429132"/>
            <a:ext cx="2928958" cy="2214561"/>
          </a:xfrm>
          <a:prstGeom prst="rect">
            <a:avLst/>
          </a:prstGeom>
          <a:noFill/>
        </p:spPr>
      </p:pic>
      <p:pic>
        <p:nvPicPr>
          <p:cNvPr id="62468" name="Picture 4" descr="https://avatars.mds.yandex.net/i?id=d0c5879527b75a4c34ebacd4b94cf88763e54d76-5870469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3071834" cy="2214577"/>
          </a:xfrm>
          <a:prstGeom prst="rect">
            <a:avLst/>
          </a:prstGeom>
          <a:noFill/>
        </p:spPr>
      </p:pic>
      <p:pic>
        <p:nvPicPr>
          <p:cNvPr id="62470" name="Picture 6" descr="https://avatars.mds.yandex.net/i?id=114cd36b51d8fdc005ab12341f0f477fd5d3bc3b-7083384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1857365"/>
            <a:ext cx="4071934" cy="2286016"/>
          </a:xfrm>
          <a:prstGeom prst="rect">
            <a:avLst/>
          </a:prstGeom>
          <a:noFill/>
        </p:spPr>
      </p:pic>
      <p:pic>
        <p:nvPicPr>
          <p:cNvPr id="62472" name="Picture 8" descr="https://avatars.mds.yandex.net/i?id=48b3ad2085c573cea1c1229d79d382ec4a23de31d02a674a-12928271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357694"/>
            <a:ext cx="4286280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«Безнең гаилә» шигырендә гаиләдә ничә кеше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9634" name="Picture 2" descr="https://avatars.mds.yandex.net/i?id=1011114d909250386d7461860b86924b915b4277-12615826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71678"/>
            <a:ext cx="7286676" cy="4333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71546"/>
            <a:ext cx="828680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32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i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балаларның 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Г.Тукай 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әсәрләре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буенча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белемнәрен ныгыту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барышында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үзләренең тапкырлыкларын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осталыкларын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күрсәтә белергә өйрәтү;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таныш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шигырьләрне, әкиятләрне төрле юллар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таный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белү;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сәнгатьле укуны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ныгыту</a:t>
            </a:r>
            <a:r>
              <a:rPr lang="ru-RU" sz="2800" b="1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Бу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шигырьдәге песи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нинди</a:t>
            </a:r>
            <a:r>
              <a:rPr lang="ru-RU" b="1" dirty="0" smtClean="0">
                <a:solidFill>
                  <a:srgbClr val="FF0000"/>
                </a:solidFill>
              </a:rPr>
              <a:t>? </a:t>
            </a:r>
            <a:r>
              <a:rPr lang="ru-RU" b="1" dirty="0" err="1" smtClean="0">
                <a:solidFill>
                  <a:srgbClr val="FF0000"/>
                </a:solidFill>
              </a:rPr>
              <a:t>Шигырьнең исеме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ничек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4516" name="Picture 4" descr="https://avatars.mds.yandex.net/i?id=03e0c89d20b6e99417218a81a0c5aedb71b02debd3524998-5911611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71678"/>
            <a:ext cx="6715172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Бу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рәсемнәр нинди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шигырьдән?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Малайның исеме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ничек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427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75" name="Picture 3" descr="C:\Users\123\Downloads\a8a30ccb-ae6a-54ce-b6ed-33e8bc7a429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857364"/>
            <a:ext cx="3500462" cy="3929072"/>
          </a:xfrm>
          <a:prstGeom prst="rect">
            <a:avLst/>
          </a:prstGeom>
          <a:noFill/>
        </p:spPr>
      </p:pic>
      <p:pic>
        <p:nvPicPr>
          <p:cNvPr id="54277" name="Picture 5" descr="https://avatars.mds.yandex.net/i?id=9de214849c756402efbd92b334ff19d594ccda72-5230232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857364"/>
            <a:ext cx="3071833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14291"/>
            <a:ext cx="7125113" cy="1143008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Шүрәле урманда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кемне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очрата?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5298" name="Picture 2" descr="https://avatars.mds.yandex.net/i?id=1f555836ca75dc5c4217a5acc5fd118a-7014180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785926"/>
            <a:ext cx="2643206" cy="2500330"/>
          </a:xfrm>
          <a:prstGeom prst="rect">
            <a:avLst/>
          </a:prstGeom>
          <a:noFill/>
        </p:spPr>
      </p:pic>
      <p:pic>
        <p:nvPicPr>
          <p:cNvPr id="55304" name="Picture 8" descr="https://avatars.mds.yandex.net/i?id=5cddc75906da454a4ce01878dc601b0a1190023a-11039778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500570"/>
            <a:ext cx="2928958" cy="2100256"/>
          </a:xfrm>
          <a:prstGeom prst="rect">
            <a:avLst/>
          </a:prstGeom>
          <a:noFill/>
        </p:spPr>
      </p:pic>
      <p:pic>
        <p:nvPicPr>
          <p:cNvPr id="55308" name="Picture 12" descr="https://avatars.mds.yandex.net/i?id=b4c349b5d5f26679a291fc828a7bd091783a991e-5342982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857364"/>
            <a:ext cx="2928957" cy="4500594"/>
          </a:xfrm>
          <a:prstGeom prst="rect">
            <a:avLst/>
          </a:prstGeom>
          <a:noFill/>
        </p:spPr>
      </p:pic>
      <p:pic>
        <p:nvPicPr>
          <p:cNvPr id="55310" name="Picture 14" descr="https://avatars.mds.yandex.net/i?id=311c3fafa954940117f22e3f7245be1ba3b2bc63-10303547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1857364"/>
            <a:ext cx="2571768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Бу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герой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ниниди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әкияттән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9396" name="Picture 4" descr="https://avatars.mds.yandex.net/i?id=b5b58ec472ae4682e4121599baa80059743469a8-10385249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214554"/>
            <a:ext cx="3214710" cy="4357718"/>
          </a:xfrm>
          <a:prstGeom prst="rect">
            <a:avLst/>
          </a:prstGeom>
          <a:noFill/>
        </p:spPr>
      </p:pic>
      <p:pic>
        <p:nvPicPr>
          <p:cNvPr id="59398" name="Picture 6" descr="https://avatars.mds.yandex.net/i?id=4e4afc554d91022f51e370167cbec48375df589e-4550932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285992"/>
            <a:ext cx="3000396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Бу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рәсемдәге малай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нинди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?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Аны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кемнәр уйнарга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чакыра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0420" name="Picture 4" descr="https://avatars.mds.yandex.net/i?id=0e0184c4e42f3625b06920c79d1d346f7a3c8223717dc3c1-6956316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6929486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Этнең исеме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ничек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?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Бу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шигырьнең исемен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беләсеңме?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8370" name="Picture 2" descr="https://avatars.mds.yandex.net/i?id=61dee493fd2950c230796f4a58c898c9b4277bc7-1057662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821537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357166"/>
            <a:ext cx="7125113" cy="928695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Былтыр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кая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бара?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632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4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6" name="Picture 6" descr="https://avatars.mds.yandex.net/i?id=f48c29f00ea0eb8799adb59dd30cbd46cab34749-1298802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000396" cy="4286280"/>
          </a:xfrm>
          <a:prstGeom prst="rect">
            <a:avLst/>
          </a:prstGeom>
          <a:noFill/>
        </p:spPr>
      </p:pic>
      <p:pic>
        <p:nvPicPr>
          <p:cNvPr id="56328" name="Picture 8" descr="https://avatars.mds.yandex.net/i?id=d76c888ae938e66b591939e5730b04a04160f5fc-8315541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714488"/>
            <a:ext cx="2600313" cy="2762249"/>
          </a:xfrm>
          <a:prstGeom prst="rect">
            <a:avLst/>
          </a:prstGeom>
          <a:noFill/>
        </p:spPr>
      </p:pic>
      <p:pic>
        <p:nvPicPr>
          <p:cNvPr id="56330" name="Picture 10" descr="https://avatars.mds.yandex.net/i?id=ec76d40d4ce5e2b8c4ef81ddf39291b2-6898848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786190"/>
            <a:ext cx="2286016" cy="2762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Татар халкының милли киемнәре  Рамазанова Л.Ф. (2)</Template>
  <TotalTime>203</TotalTime>
  <Words>112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Spring</vt:lpstr>
      <vt:lpstr>Тукай –безнең күңелләрдә. (викторина)</vt:lpstr>
      <vt:lpstr>Слайд 2</vt:lpstr>
      <vt:lpstr>Бу шигырьдәге песи нинди? Шигырьнең исеме ничек?</vt:lpstr>
      <vt:lpstr>Бу рәсемнәр нинди шигырьдән? Малайның исеме ничек?</vt:lpstr>
      <vt:lpstr>Шүрәле урманда кемне очрата?</vt:lpstr>
      <vt:lpstr>Бу герой ниниди әкияттән?</vt:lpstr>
      <vt:lpstr>Бу рәсемдәге малай нинди? Аны кемнәр уйнарга чакыра?</vt:lpstr>
      <vt:lpstr>Этнең исеме ничек? Бу шигырьнең исемен беләсеңме?</vt:lpstr>
      <vt:lpstr>Былтыр кая бара?</vt:lpstr>
      <vt:lpstr>      Малай нәрсә таба?</vt:lpstr>
      <vt:lpstr>Кайсы рәсем артык?</vt:lpstr>
      <vt:lpstr>Кайсы әкиятне Г.Тукай язмаган?</vt:lpstr>
      <vt:lpstr>«Безнең гаилә» шигырендә гаиләдә ничә кеше?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18</cp:revision>
  <dcterms:created xsi:type="dcterms:W3CDTF">2024-08-12T10:58:34Z</dcterms:created>
  <dcterms:modified xsi:type="dcterms:W3CDTF">2024-11-04T13:38:50Z</dcterms:modified>
</cp:coreProperties>
</file>