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9" r:id="rId5"/>
    <p:sldId id="262" r:id="rId6"/>
    <p:sldId id="266" r:id="rId7"/>
    <p:sldId id="271" r:id="rId8"/>
    <p:sldId id="270" r:id="rId9"/>
    <p:sldId id="269" r:id="rId10"/>
    <p:sldId id="273" r:id="rId11"/>
    <p:sldId id="276" r:id="rId12"/>
    <p:sldId id="277" r:id="rId13"/>
    <p:sldId id="279" r:id="rId14"/>
    <p:sldId id="278" r:id="rId15"/>
    <p:sldId id="280" r:id="rId16"/>
    <p:sldId id="281" r:id="rId17"/>
    <p:sldId id="282" r:id="rId18"/>
    <p:sldId id="283" r:id="rId19"/>
    <p:sldId id="284" r:id="rId20"/>
    <p:sldId id="28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433" autoAdjust="0"/>
  </p:normalViewPr>
  <p:slideViewPr>
    <p:cSldViewPr snapToGrid="0">
      <p:cViewPr varScale="1">
        <p:scale>
          <a:sx n="85" d="100"/>
          <a:sy n="85" d="100"/>
        </p:scale>
        <p:origin x="126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92702" y="1"/>
            <a:ext cx="1089317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800" b="1" dirty="0" smtClean="0">
              <a:ln w="19050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AGBenguiat Cyr-Bold" panose="020B0500000000000000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4800" b="1" dirty="0" smtClean="0">
                <a:ln w="1905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GBenguiat Cyr-Bold" panose="020B0500000000000000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 о проведенных </a:t>
            </a:r>
          </a:p>
          <a:p>
            <a:pPr algn="ctr"/>
            <a:r>
              <a:rPr lang="ru-RU" sz="4800" b="1" dirty="0" smtClean="0">
                <a:ln w="1905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GBenguiat Cyr-Bold" panose="020B0500000000000000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мероприятиях по </a:t>
            </a:r>
          </a:p>
          <a:p>
            <a:pPr algn="ctr"/>
            <a:r>
              <a:rPr lang="ru-RU" sz="4800" b="1" dirty="0" smtClean="0">
                <a:ln w="1905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GBenguiat Cyr-Bold" panose="020B0500000000000000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охране окружающей</a:t>
            </a:r>
          </a:p>
          <a:p>
            <a:pPr algn="ctr"/>
            <a:r>
              <a:rPr lang="ru-RU" sz="4800" b="1" dirty="0" smtClean="0">
                <a:ln w="1905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GBenguiat Cyr-Bold" panose="020B0500000000000000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Среды</a:t>
            </a:r>
          </a:p>
          <a:p>
            <a:pPr algn="ctr"/>
            <a:endParaRPr lang="ru-RU" sz="4800" b="1" dirty="0" smtClean="0">
              <a:ln w="19050">
                <a:solidFill>
                  <a:schemeClr val="accent2">
                    <a:lumMod val="50000"/>
                  </a:schemeClr>
                </a:solidFill>
              </a:ln>
              <a:solidFill>
                <a:srgbClr val="FF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AGBenguiat Cyr-Bold" panose="020B0500000000000000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3600" b="1" dirty="0" smtClean="0">
                <a:ln w="1905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GBenguiat Cyr-Bold" panose="020B0500000000000000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МБОУ «СОШ№2» г.Мензелинска РТ.</a:t>
            </a:r>
          </a:p>
          <a:p>
            <a:endParaRPr lang="ru-RU" sz="3600" b="1" dirty="0" smtClean="0">
              <a:ln w="19050">
                <a:solidFill>
                  <a:schemeClr val="accent2">
                    <a:lumMod val="50000"/>
                  </a:schemeClr>
                </a:solidFill>
              </a:ln>
              <a:solidFill>
                <a:srgbClr val="FF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AGBenguiat Cyr-Bold" panose="020B0500000000000000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3600" b="1" dirty="0" smtClean="0">
                <a:ln w="1905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GBenguiat Cyr-Bold" panose="020B0500000000000000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Подготовила учитель</a:t>
            </a:r>
          </a:p>
          <a:p>
            <a:r>
              <a:rPr lang="ru-RU" sz="3600" b="1" dirty="0" smtClean="0">
                <a:ln w="1905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GBenguiat Cyr-Bold" panose="020B0500000000000000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биологии и географии Зиязиева Р.Р</a:t>
            </a:r>
          </a:p>
          <a:p>
            <a:pPr algn="ctr"/>
            <a:endParaRPr lang="ru-RU" sz="4800" b="1" dirty="0" smtClean="0">
              <a:ln w="19050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AGBenguiat Cyr-Bold" panose="020B0500000000000000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501391" y="5346758"/>
            <a:ext cx="40331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Субботник «Кто если не мы»</a:t>
            </a:r>
            <a:endParaRPr lang="ru-RU" sz="2400" b="1" dirty="0"/>
          </a:p>
        </p:txBody>
      </p:sp>
      <p:pic>
        <p:nvPicPr>
          <p:cNvPr id="5" name="Рисунок 4" descr="C:\Users\Учитель2\Desktop\эко лидер\экология\акция чистая школа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1008" y="721895"/>
            <a:ext cx="3681413" cy="232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Учитель2\Pictures\748407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8462" y="1612232"/>
            <a:ext cx="3489159" cy="2550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pic>
        <p:nvPicPr>
          <p:cNvPr id="4" name="Рисунок 3" descr="C:\Users\Учитель2\Desktop\эко лидер\проект лесник\школьное лесничество\Лесной питомник\прополка сорняков.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56236" y="1970690"/>
            <a:ext cx="3626068" cy="261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970689" y="5020242"/>
            <a:ext cx="649607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Работа в питомнике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Учащиеся с удовольствием работают на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питомнике Мензелинского лесничества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213944" y="4617874"/>
            <a:ext cx="604079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200" dirty="0" smtClean="0"/>
              <a:t>	</a:t>
            </a:r>
          </a:p>
          <a:p>
            <a:r>
              <a:rPr lang="ru-RU" sz="2000" b="1" dirty="0" smtClean="0"/>
              <a:t>Выставка проектов парков и скверов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фойе школы проходит выставка проектных работ учащихся, посвященных году парков и скверов.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выставке представлены индивидуальные и коллективные работы школьников.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C:\Users\Учитель2\Desktop\эко лидер\Новая папка\Выставка парков и скверов\DSC04746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5199" y="362605"/>
            <a:ext cx="3701492" cy="1969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Учитель2\Desktop\эко лидер\Новая папка\Выставка парков и скверов\DSC_0148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78657" y="441435"/>
            <a:ext cx="3261757" cy="2046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Учитель2\Desktop\эко лидер\Новая папка\Выставка парков и скверов\DSC04744.JPG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9496" y="2569779"/>
            <a:ext cx="2560974" cy="173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625642" y="3656057"/>
            <a:ext cx="851835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Уроки чистоты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основании письма Министерства экологии и природных ресурсов РТ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 проведении 25 декабря  в общеобразовательных организациях РТ республиканской природоохранной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эколого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образовательной акции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Урок чистоты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школе были организованы уроки в 10-11 классах по теме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Будь здоров зелёный лес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Были проведены беседы о привлечении птиц в наши леса, говорили о здоровье леса. Просмотрели мультфильм раскрывающий суть проблемы современного леса. Был организован диспут о космической роли растений на нашей планете Земля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746" name="Picture 2" descr="C:\Users\Учитель2\Desktop\эко лидер\эко фото\школа кадеты\SDC1060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24464" y="818149"/>
            <a:ext cx="3994483" cy="29958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457200" y="3059558"/>
            <a:ext cx="79629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Сбор рябины, шиповника.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6 октября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учащиеся начальных классов МБОУ «СОШ №2» г. Мензелинска под руководством педагога – организатора Кузнецовой А.В.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приняли активное участие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 сборе рябины и получили денежные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поощрения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C:\Users\Учитель2\Pictures\562717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450" y="637657"/>
            <a:ext cx="2790825" cy="184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800100" y="3435036"/>
            <a:ext cx="7086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Эколого-образовательная акция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Урок чистоты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целях распространения экологических знаний и воспитания у подрастающего поколения Республики Татарстан ответственного отношения к природным ресурсам и окружающей среде, в рамках Международного дня охраны озонового слоя в МБОУ «СОШ №2» г. Мензелинска состоялась природоохранная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эколого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образовательная акция «Урок чистоты»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62" name="Picture 2" descr="C:\Users\Учитель2\Desktop\эко лидер\Новая папка\18112014\IMG_002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43831" y="0"/>
            <a:ext cx="4513415" cy="33847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695450" y="3944035"/>
            <a:ext cx="744855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Акция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Единый экологический урок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рамках республиканской акции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Единый экологический урок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посвященной Международному Дню экологического образования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 мая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7 Б классе (классный руководитель Иванова Е. Ю.) представителем Мензелинского лесничества был проведен классный час на тему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Берегите природу!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8151" y="308141"/>
            <a:ext cx="4267199" cy="3200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742950" y="2551669"/>
            <a:ext cx="79248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Чернобыль - чёрная боль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25 апреля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6 а классе МБОУ «СОШ №2» г. Мензелинска был проведен классный час, посвященный павшим и живым участникам ликвидации катастрофы на Чернобыльской АЭС и других радиационных аварий,  вдовам и матерям, семьям, потерявшим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кормильца.В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гостях были ликвидаторы аварии на АЭС. Дети подготовили богатый материал по Чернобыльским событиям. Учитель показал отрывок - Документального фильма «Битва за Чернобыль». Говорили о ядерной безопасности. Ученики завязали беседу с ветеранами. Задавали много вопросов о том -  Как их призывали? Какие чувства они испытывали, выполняя эту работу? Ликвидаторы ответили, что это была война, но война с невидимым для них врагом. Что было сложно хоронить деревни. Один из ликвидаторов сказал: «Мы просто защищали Родину». После занятия дети с восторгом комментировали полученную информацию и первых уст. И были рады тому, что в архиве класса сохраняться фотографии этих замечательных людей, которые спасали нашу Родину и её будущее.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C:\Users\Учитель2\Pictures\48241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188" y="453729"/>
            <a:ext cx="3056211" cy="2156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2438400" y="3432999"/>
            <a:ext cx="561975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День птиц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Для первоклассников МБОУ «СОШ №2» г. Мензелинска обучающиеся пятых классов под руководством педагога-организатора Юдиной В.С. провели познавательно-развлекательное мероприятие «Птицы наши друзья!». На празднике первоклассники разгадывали загадки, участвовали в играх, слушали голоса птиц, смотрели театральные постановки народных сказок о пернатых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7889" name="Рисунок 15" descr="4732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4147" y="1046748"/>
            <a:ext cx="2800350" cy="1838325"/>
          </a:xfrm>
          <a:prstGeom prst="rect">
            <a:avLst/>
          </a:prstGeom>
          <a:noFill/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2295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466850" y="2504921"/>
            <a:ext cx="767715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Всероссийский экологический урок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Сделаем вместе!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рамках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эколого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просветительской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акции Всероссийский экологический урок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Сделаем вместе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учащиеся 8 а класса под руководством учителя биологии Мельниковой С.Н.посетили городской родник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Кучканка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провели беседу о значении родников Татарстана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199" y="1806719"/>
            <a:ext cx="3530267" cy="2347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38309" y="697609"/>
            <a:ext cx="3457992" cy="229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73958" y="1405719"/>
            <a:ext cx="66328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cs typeface="Aharoni" panose="02010803020104030203" pitchFamily="2" charset="-79"/>
              </a:rPr>
              <a:t>Цели: актуализации активной экологической, гражданской, правовой позиции участников проекта.</a:t>
            </a:r>
          </a:p>
          <a:p>
            <a:endParaRPr lang="ru-RU" dirty="0" smtClean="0">
              <a:cs typeface="Aharoni" panose="02010803020104030203" pitchFamily="2" charset="-79"/>
            </a:endParaRPr>
          </a:p>
          <a:p>
            <a:r>
              <a:rPr lang="ru-RU" dirty="0" smtClean="0">
                <a:cs typeface="Aharoni" panose="02010803020104030203" pitchFamily="2" charset="-79"/>
              </a:rPr>
              <a:t>На центральной улице города, где находится много магазинов, установили плакаты с символикой команды и названием акции. Привлеченным людям ребята, участники акции рассказывали о созданной команде. Так же предлагали заранее подготовленные  листовки, завязывали ленты оранжевого цвета и красные сердца с пожеланиями здоровья , о соблюдении экологических правил. Были подписаны однодневные контракты.</a:t>
            </a:r>
          </a:p>
          <a:p>
            <a:endParaRPr lang="ru-RU" dirty="0" smtClean="0">
              <a:cs typeface="Aharoni" panose="02010803020104030203" pitchFamily="2" charset="-79"/>
            </a:endParaRPr>
          </a:p>
          <a:p>
            <a:r>
              <a:rPr lang="ru-RU" dirty="0" smtClean="0">
                <a:cs typeface="Aharoni" panose="02010803020104030203" pitchFamily="2" charset="-79"/>
              </a:rPr>
              <a:t>Намеченные цели акции были достигнуты. Население узнало о нашей команде, было распространено около 100 листовок. Ребята знакомили население города с правилами охраны природы.</a:t>
            </a:r>
          </a:p>
          <a:p>
            <a:pPr algn="ctr"/>
            <a:r>
              <a:rPr lang="en-US" dirty="0" smtClean="0">
                <a:cs typeface="Aharoni" panose="02010803020104030203" pitchFamily="2" charset="-79"/>
              </a:rPr>
              <a:t>https://vk.com/sms_school2</a:t>
            </a:r>
            <a:endParaRPr lang="ru-RU" dirty="0"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2295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Акция «Поможем зимующим птицам»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Сняли видеоролик и отправили на конкурс в национальный парк «Нижняя Кама», результат – </a:t>
            </a:r>
            <a:r>
              <a:rPr lang="ru-RU" i="1" smtClean="0"/>
              <a:t>3 место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286000" y="627798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1430"/>
              </a:rPr>
              <a:t>Акция «Поделись улыбкой»</a:t>
            </a:r>
          </a:p>
          <a:p>
            <a:pPr algn="ctr"/>
            <a:r>
              <a:rPr lang="ru-RU" b="1" dirty="0" smtClean="0">
                <a:ln w="11430"/>
              </a:rPr>
              <a:t>МБОУ «СОШ№2» г. Мензелинск</a:t>
            </a:r>
          </a:p>
          <a:p>
            <a:pPr algn="ctr"/>
            <a:r>
              <a:rPr lang="ru-RU" b="1" dirty="0" smtClean="0">
                <a:ln w="11430"/>
              </a:rPr>
              <a:t>Отряд «</a:t>
            </a:r>
            <a:r>
              <a:rPr lang="ru-RU" b="1" dirty="0" err="1" smtClean="0">
                <a:ln w="11430"/>
              </a:rPr>
              <a:t>подРОСТок</a:t>
            </a:r>
            <a:r>
              <a:rPr lang="ru-RU" b="1" dirty="0" smtClean="0">
                <a:ln w="11430"/>
              </a:rPr>
              <a:t>»</a:t>
            </a:r>
          </a:p>
          <a:p>
            <a:pPr algn="ctr"/>
            <a:r>
              <a:rPr lang="ru-RU" b="1" dirty="0" err="1" smtClean="0">
                <a:ln w="11430"/>
              </a:rPr>
              <a:t>Мензелинский</a:t>
            </a:r>
            <a:r>
              <a:rPr lang="ru-RU" b="1" dirty="0" smtClean="0">
                <a:ln w="11430"/>
              </a:rPr>
              <a:t> район</a:t>
            </a:r>
            <a:endParaRPr lang="ru-RU" b="1" dirty="0">
              <a:ln w="1143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972" y="1857045"/>
            <a:ext cx="7564878" cy="474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14651" y="2129051"/>
            <a:ext cx="635985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Цели: актуализации активной  экологической, гражданской, правовой позиции участников проекта.</a:t>
            </a: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центральной улице города, где находится много магазинов, установили плакаты с символикой команды и названием акции. Привлеченным людям ребята, участники акции рассказывали о созданной команде. Так же предлагали заранее подготовленные  листовки и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смайлы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призывом вести ЗОЖ, беречь природу нашего родного города.</a:t>
            </a: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Намеченные цели акции были достигнуты. Население узнало о нашей команде, было распространено около 100 листовок и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смайлов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https://vk.com/sms_school2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55576" y="1146411"/>
            <a:ext cx="7200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Цели: привлечь внимание жителей города к </a:t>
            </a:r>
            <a:r>
              <a:rPr lang="ru-RU" sz="2000" b="1" dirty="0" smtClean="0"/>
              <a:t>проблемам экологии, </a:t>
            </a:r>
            <a:r>
              <a:rPr lang="ru-RU" sz="2000" b="1" dirty="0"/>
              <a:t>актуализации активной гражданской, правовой позиции участников проекта</a:t>
            </a:r>
            <a:r>
              <a:rPr lang="ru-RU" sz="2000" b="1" dirty="0" smtClean="0"/>
              <a:t>. </a:t>
            </a:r>
          </a:p>
          <a:p>
            <a:endParaRPr lang="ru-RU" sz="2000" b="1" dirty="0"/>
          </a:p>
          <a:p>
            <a:r>
              <a:rPr lang="ru-RU" sz="2000" b="1" dirty="0"/>
              <a:t>На центральной улице города, где находится много магазинов, установили плакаты с символикой команды и названием акции. Привлеченным людям ребята, участники акции рассказывали о созданной команде. Так же предлагали заранее подготовленные  листовки, провели </a:t>
            </a:r>
            <a:r>
              <a:rPr lang="ru-RU" sz="2000" b="1" dirty="0" smtClean="0"/>
              <a:t>с жителями города викторину «Знаешь ли ты закон», </a:t>
            </a:r>
            <a:r>
              <a:rPr lang="ru-RU" sz="2000" b="1" dirty="0"/>
              <a:t>с прохожими был подписан однодневный контракт отказаться от вредных </a:t>
            </a:r>
            <a:r>
              <a:rPr lang="ru-RU" sz="2000" b="1" dirty="0" smtClean="0"/>
              <a:t>привычек выбрасывать мусор</a:t>
            </a:r>
            <a:endParaRPr lang="ru-RU" sz="2000" b="1" dirty="0"/>
          </a:p>
          <a:p>
            <a:r>
              <a:rPr lang="ru-RU" sz="2000" b="1" dirty="0"/>
              <a:t>Намеченные цели акции были достигнуты. Население узнало о нашей команде, </a:t>
            </a:r>
            <a:r>
              <a:rPr lang="ru-RU" sz="2000" b="1" dirty="0" smtClean="0"/>
              <a:t>было собрано 74 подписи «С извлечениями из Закона ознакомлен» 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pic>
        <p:nvPicPr>
          <p:cNvPr id="3" name="Рисунок 2" descr="C:\Users\Учитель2\Pictures\454956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4731" y="591457"/>
            <a:ext cx="3311004" cy="220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Учитель2\Desktop\эко лидер\Новая папка\DSC02459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7490" y="1382629"/>
            <a:ext cx="4064376" cy="2700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415654" y="4523727"/>
            <a:ext cx="672834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Защита проектных работ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26 марта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МБОУ «СОШ №2» г. Мензелинска состоялась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защита проектных работ обучающихся 1-10 классов, посвященных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охране окружающей среды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286002" y="4645333"/>
            <a:ext cx="637673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Сбор макулатуры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30 сентября  года учащиеся начальных классов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МБОУ "СОШ №2" г. Мензелинска приняли активное участие в сборе макулатуры, который проводится ежегодно по плану воспитательной работы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4" name="Рисунок 3" descr="C:\Users\Учитель2\Pictures\55822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2842" y="1305677"/>
            <a:ext cx="2170397" cy="1365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Учитель2\Pictures\IMG_5592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2133" y="1419726"/>
            <a:ext cx="3376520" cy="2635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986589" y="5131060"/>
            <a:ext cx="65568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День посадки леса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Calibri" pitchFamily="34" charset="0"/>
                <a:cs typeface="Times New Roman" pitchFamily="18" charset="0"/>
              </a:rPr>
              <a:t>Весной и осенью отмечаются дни посадки леса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926432" y="4155490"/>
            <a:ext cx="6858000" cy="1655762"/>
          </a:xfrm>
        </p:spPr>
        <p:txBody>
          <a:bodyPr/>
          <a:lstStyle/>
          <a:p>
            <a:r>
              <a:rPr lang="ru-RU" b="1" dirty="0" smtClean="0"/>
              <a:t>Встреча с работниками прокуратуры.</a:t>
            </a:r>
          </a:p>
          <a:p>
            <a:r>
              <a:rPr lang="ru-RU" dirty="0" smtClean="0"/>
              <a:t>Во время беседы, были затронуты вопросы экологии, гражданственности, законы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339</TotalTime>
  <Words>751</Words>
  <Application>Microsoft Office PowerPoint</Application>
  <PresentationFormat>Экран (4:3)</PresentationFormat>
  <Paragraphs>80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AGBenguiat Cyr-Bold</vt:lpstr>
      <vt:lpstr>Aharoni</vt:lpstr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Акция «Поможем зимующим птицам»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Пользователь</cp:lastModifiedBy>
  <cp:revision>28</cp:revision>
  <dcterms:created xsi:type="dcterms:W3CDTF">2013-11-19T05:52:05Z</dcterms:created>
  <dcterms:modified xsi:type="dcterms:W3CDTF">2017-07-25T03:43:59Z</dcterms:modified>
</cp:coreProperties>
</file>