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428735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</a:t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«Детский сад комбинированного вида №75 «</a:t>
            </a:r>
            <a:r>
              <a:rPr lang="ru-RU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Гвоздичка</a:t>
            </a: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Город Набережные Челны Республика Татарстан</a:t>
            </a:r>
            <a:endParaRPr lang="ru-RU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5500702"/>
            <a:ext cx="6429420" cy="100013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Всё о космосе»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Рассматривание фотоальбома «Космос», фотографий космонавтов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9582.JPG"/>
          <p:cNvPicPr>
            <a:picLocks noGrp="1" noChangeAspect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2350284"/>
            <a:ext cx="4038600" cy="3025795"/>
          </a:xfrm>
        </p:spPr>
      </p:pic>
      <p:pic>
        <p:nvPicPr>
          <p:cNvPr id="6" name="Содержимое 5" descr="IMG_9590.JPG"/>
          <p:cNvPicPr>
            <a:picLocks noGrp="1" noChangeAspect="1"/>
          </p:cNvPicPr>
          <p:nvPr>
            <p:ph sz="half" idx="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8200" y="2350284"/>
            <a:ext cx="4038600" cy="302579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Изучение глобуса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9592.JPG"/>
          <p:cNvPicPr>
            <a:picLocks noGrp="1" noChangeAspect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2000240"/>
            <a:ext cx="4038600" cy="4071966"/>
          </a:xfrm>
        </p:spPr>
      </p:pic>
      <p:pic>
        <p:nvPicPr>
          <p:cNvPr id="6" name="Содержимое 5" descr="IMG_9593.JPG"/>
          <p:cNvPicPr>
            <a:picLocks noGrp="1" noChangeAspect="1"/>
          </p:cNvPicPr>
          <p:nvPr>
            <p:ph sz="half" idx="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8200" y="1428736"/>
            <a:ext cx="4038600" cy="471490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Космонавтом хочешь стать – должен, много знать!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9586.JPG"/>
          <p:cNvPicPr>
            <a:picLocks noGrp="1" noChangeAspect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2000240"/>
            <a:ext cx="4038600" cy="3714776"/>
          </a:xfrm>
        </p:spPr>
      </p:pic>
      <p:pic>
        <p:nvPicPr>
          <p:cNvPr id="6" name="Содержимое 5" descr="IMG_9589.JPG"/>
          <p:cNvPicPr>
            <a:picLocks noGrp="1" noChangeAspect="1"/>
          </p:cNvPicPr>
          <p:nvPr>
            <p:ph sz="half" idx="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8200" y="1500174"/>
            <a:ext cx="4038600" cy="464347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MG_9598.JPG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5050" y="785794"/>
            <a:ext cx="5111750" cy="564360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28604"/>
            <a:ext cx="3008313" cy="5697559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Гулять сегодня некогда,</a:t>
            </a:r>
          </a:p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Мы заняты другим:</a:t>
            </a:r>
          </a:p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Космические маски</a:t>
            </a:r>
          </a:p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Мы дружно мастерим.</a:t>
            </a:r>
          </a:p>
          <a:p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Художественное творчество: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Рисование «Я тоже в космос полечу»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9585.JPG"/>
          <p:cNvPicPr>
            <a:picLocks noGrp="1" noChangeAspect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2350284"/>
            <a:ext cx="4038600" cy="3025795"/>
          </a:xfrm>
        </p:spPr>
      </p:pic>
      <p:pic>
        <p:nvPicPr>
          <p:cNvPr id="6" name="Содержимое 5" descr="IMG_9588.JPG"/>
          <p:cNvPicPr>
            <a:picLocks noGrp="1" noChangeAspect="1"/>
          </p:cNvPicPr>
          <p:nvPr>
            <p:ph sz="half" idx="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8200" y="2350284"/>
            <a:ext cx="4038600" cy="302579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Выводы: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6215106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5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для ребёнка</a:t>
            </a:r>
          </a:p>
          <a:p>
            <a:pPr>
              <a:buNone/>
            </a:pP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Сформированность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нравственно – патриотических чувств в процессе реализации проекта.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Освоение доступных знаний о космосе. Повышение познавательной активности.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5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педагогов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Повышение уровня педагогической компетентности в освоении современных образовательных технологий (метод проектов).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Распространение педагогического опыта в использовании нетрадиционных  изобразительных технологий, мнемотехники, электронных образовательных ресурсов. Систематизация и повышение качества работы с детьми по развитию познавательно – исследовательских способностей через различные виды продуктивной деятельности.</a:t>
            </a:r>
          </a:p>
          <a:p>
            <a:pPr>
              <a:buNone/>
            </a:pPr>
            <a:r>
              <a:rPr lang="ru-RU" sz="5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-для родителей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Установление партнёрских отношений родителей и педагогов в совместной организации жизни группы. Совместный поиск оптимальных форм организации деятельности детей и взрослых. Обмен опытом семейного воспитания педагогов и родителей. Приобретение родителями знаний и  практических навыков при взаимодействии с ребёнком.</a:t>
            </a:r>
          </a:p>
          <a:p>
            <a:pPr>
              <a:buFontTx/>
              <a:buChar char="-"/>
            </a:pPr>
            <a:endParaRPr lang="ru-RU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428604"/>
            <a:ext cx="7772400" cy="6000792"/>
          </a:xfrm>
        </p:spPr>
        <p:txBody>
          <a:bodyPr>
            <a:normAutofit/>
          </a:bodyPr>
          <a:lstStyle/>
          <a:p>
            <a:pPr algn="ctr"/>
            <a:r>
              <a:rPr lang="ru-RU" sz="39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Руководитель проекта</a:t>
            </a:r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1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Галеева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Ленара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Римовна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 первой  кв. категории,</a:t>
            </a:r>
          </a:p>
          <a:p>
            <a:r>
              <a:rPr lang="ru-RU" sz="31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стаж – 5 лет, образование – высшее.</a:t>
            </a:r>
          </a:p>
          <a:p>
            <a:pPr algn="ctr"/>
            <a:r>
              <a:rPr lang="ru-RU" sz="3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Участник проекта:</a:t>
            </a:r>
            <a:endParaRPr lang="ru-RU" sz="33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Кондрашин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Кирилл Артемович, 7 лет.</a:t>
            </a:r>
          </a:p>
          <a:p>
            <a:pPr algn="ctr"/>
            <a:r>
              <a:rPr lang="ru-RU" sz="3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Родители участвующие в проекте:</a:t>
            </a:r>
          </a:p>
          <a:p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Ленара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Римовна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Ильдан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брат.</a:t>
            </a:r>
          </a:p>
          <a:p>
            <a:endParaRPr lang="ru-RU" sz="3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проекта: 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развитие интеллектуально – творческого потенциала личности ребёнка дошкольного возраста путём совершенствования навыков исследовательского поведения и развития творческих способностей.</a:t>
            </a:r>
            <a:endParaRPr lang="ru-RU" sz="20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58204" cy="55007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проекта:</a:t>
            </a:r>
            <a:endParaRPr lang="ru-RU" sz="16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600" b="1" i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Образовательные.</a:t>
            </a: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Познакомить детей с названием нашей планеты «Земля», с её формой, с понятием «космос», что солнце, луна и звёзды – это планеты, что солнце и луна имеют круглую форму и похожи на мяч.</a:t>
            </a: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Обогатить и расширить представления и знания детей о науке, о космосе.</a:t>
            </a:r>
          </a:p>
          <a:p>
            <a:pPr algn="just">
              <a:buNone/>
            </a:pPr>
            <a:r>
              <a:rPr lang="ru-RU" sz="16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Воспитательные.</a:t>
            </a: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Воспитывать чувство гордости за родную страну, которая стала первой в освоении космоса. </a:t>
            </a: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Учить быть внимательными, любознательными.</a:t>
            </a: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Воспитывать бережное отношение к тому, что есть на нашей планете.</a:t>
            </a: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Сформировать эмоциональное, ценностное отношение к людям, работа которых связана с освоением космоса.</a:t>
            </a:r>
          </a:p>
          <a:p>
            <a:pPr algn="just">
              <a:buNone/>
            </a:pPr>
            <a:r>
              <a:rPr lang="ru-RU" sz="16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Развивающие.</a:t>
            </a: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Развивать познавательные и интеллектуальные способности детей, творческий  потенциал и становление субъективно – оценочного отношения к окружающей действительности по данной теме.</a:t>
            </a:r>
            <a:endParaRPr lang="ru-RU" sz="11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Актуальность проекта.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78647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Дошкольный возраст – важный период в жизни человека.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Именно в этом возрасте закладываются основы будущей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личности. Формируются предпосылки интеллектуального,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нравственного и физического развития ребёнка. Данный 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направлен на развитие кругозора детей, 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у них познавательной активности, 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воспитание патриотических чувств (гордость за российских космонавтов – первооткрывателей космоса), нравственных </a:t>
            </a: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ценностей (добрых, дружественных отношений и т. д. ). Проект на тему «Все о космосе» был разработан для детей 6 – 7 лет, где были представлены разные формы организации.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Подготовительный этап проекта: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Диагностический опрос: «Что мы знаем о планетах?».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Рассматривание  иллюстраций, фотографий в книгах, энциклопедиях.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Разработка конспекта досуга и совместной деятельности ребёнка, педагога, родителей.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Сотрудничество с семьей воспитанника по подготовке к познавательно - исследовательской деятельности.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Составление тематического плана по ознакомлению  с названиями планет солнечной системы.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Основной этап проекта: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развивающей среды : «Космическое небо».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сюжетно – ролевых игр: «Космические спасатели», «Полёт на луну», «Парикмахерская для пришельцев», «Космическое кафе».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компьютерной презентации «Планеты солнечной системы».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Художественное творчество «Я тоже в космос полечу».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Подбор дидактических, развивающих игр.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Способы познавательно – исследовательской деятельности по образовательным областям: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Художественно – эстетическое развитие: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рисование - «Полёт на луну», аппликация «</a:t>
            </a:r>
          </a:p>
          <a:p>
            <a:pPr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 – коммуникативное развитие: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беседы - «Звёзды», «Солнечная планета», организация беседы: «Космическое путешествие», сюжетно – ролевая игра «Космонавты».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Познавательное развитие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рассматривание фотоальбома «Космос», рассматривание фотографий космонавтов, изучение интернет – презентаций.</a:t>
            </a:r>
          </a:p>
          <a:p>
            <a:pPr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Речевое развитие: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чтение худ. литературы: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Айога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-  нанайская сказка, «Мамино сердце» -  авт. 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Ярушников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разучивание стихотворений, пословиц, считалки о  космосе.</a:t>
            </a:r>
          </a:p>
          <a:p>
            <a:pPr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подвижные игры: «Чёрная дыра», «Построй ракету».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Заключительный этап проекта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Итоговая беседа.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Подготовка фото и видео материалов;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Подведение итогов: презентация макета солнечной системы.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Пилот в космической ракете на землю глянул с высоты.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Ещё никто, никто на свете такой не видел красоты.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7" descr="IMG_9594.JPG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8200" y="2350284"/>
            <a:ext cx="4038600" cy="3025795"/>
          </a:xfrm>
        </p:spPr>
      </p:pic>
      <p:pic>
        <p:nvPicPr>
          <p:cNvPr id="7" name="Содержимое 6" descr="IMG_9591.JPG"/>
          <p:cNvPicPr>
            <a:picLocks noGrp="1" noChangeAspect="1"/>
          </p:cNvPicPr>
          <p:nvPr>
            <p:ph sz="half"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032" y="1600200"/>
            <a:ext cx="3390936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729</Words>
  <Application>Microsoft Office PowerPoint</Application>
  <PresentationFormat>Экран (4:3)</PresentationFormat>
  <Paragraphs>85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Муниципальное бюджетное дошкольное образовательное учреждение «Детский сад комбинированного вида №75 «Гвоздичка» Город Набережные Челны Республика Татарстан</vt:lpstr>
      <vt:lpstr>Презентация PowerPoint</vt:lpstr>
      <vt:lpstr>Цель проекта: развитие интеллектуально – творческого потенциала личности ребёнка дошкольного возраста путём совершенствования навыков исследовательского поведения и развития творческих способностей.</vt:lpstr>
      <vt:lpstr>Актуальность проекта.</vt:lpstr>
      <vt:lpstr>Подготовительный этап проекта:</vt:lpstr>
      <vt:lpstr>Основной этап проекта:</vt:lpstr>
      <vt:lpstr>Способы познавательно – исследовательской деятельности по образовательным областям:</vt:lpstr>
      <vt:lpstr>Заключительный этап проекта:</vt:lpstr>
      <vt:lpstr>Пилот в космической ракете на землю глянул с высоты. Ещё никто, никто на свете такой не видел красоты.</vt:lpstr>
      <vt:lpstr>Рассматривание фотоальбома «Космос», фотографий космонавтов.</vt:lpstr>
      <vt:lpstr>Изучение глобуса</vt:lpstr>
      <vt:lpstr>Космонавтом хочешь стать – должен, много знать!</vt:lpstr>
      <vt:lpstr>Презентация PowerPoint</vt:lpstr>
      <vt:lpstr>Художественное творчество: Рисование «Я тоже в космос полечу»</vt:lpstr>
      <vt:lpstr>Выводы: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Пользователь</cp:lastModifiedBy>
  <cp:revision>36</cp:revision>
  <dcterms:created xsi:type="dcterms:W3CDTF">2017-04-06T19:31:16Z</dcterms:created>
  <dcterms:modified xsi:type="dcterms:W3CDTF">2017-07-28T10:55:05Z</dcterms:modified>
</cp:coreProperties>
</file>