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  <p:sldId id="260" r:id="rId3"/>
    <p:sldId id="261" r:id="rId4"/>
    <p:sldId id="263" r:id="rId5"/>
    <p:sldId id="265" r:id="rId6"/>
    <p:sldId id="264" r:id="rId7"/>
    <p:sldId id="267" r:id="rId8"/>
    <p:sldId id="266" r:id="rId9"/>
    <p:sldId id="262" r:id="rId10"/>
    <p:sldId id="268" r:id="rId11"/>
    <p:sldId id="269" r:id="rId12"/>
    <p:sldId id="270" r:id="rId13"/>
    <p:sldId id="272" r:id="rId14"/>
    <p:sldId id="273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9" autoAdjust="0"/>
    <p:restoredTop sz="94086" autoAdjust="0"/>
  </p:normalViewPr>
  <p:slideViewPr>
    <p:cSldViewPr>
      <p:cViewPr varScale="1">
        <p:scale>
          <a:sx n="65" d="100"/>
          <a:sy n="65" d="100"/>
        </p:scale>
        <p:origin x="-58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2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35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Правила дорожного движения фон - 70 фото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000232" y="428604"/>
            <a:ext cx="685804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Бизиборд «Грамотный пешеход»</a:t>
            </a: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для изучения ПДД</a:t>
            </a:r>
          </a:p>
          <a:p>
            <a:pPr algn="ctr"/>
            <a:endParaRPr lang="ru-RU" sz="4400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6" descr="D:\сад\документы\УМК\картинки по умк\14UKDPyYXLQ.jpg"/>
          <p:cNvPicPr>
            <a:picLocks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flipH="1">
            <a:off x="0" y="0"/>
            <a:ext cx="2239057" cy="2317782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4"/>
          <p:cNvSpPr/>
          <p:nvPr/>
        </p:nvSpPr>
        <p:spPr>
          <a:xfrm>
            <a:off x="571472" y="2214554"/>
            <a:ext cx="7572428" cy="33855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ea typeface="Microsoft Yi Baiti" pitchFamily="66" charset="0"/>
                <a:cs typeface="Times New Roman" pitchFamily="18" charset="0"/>
              </a:rPr>
              <a:t> Дидактическая игра </a:t>
            </a:r>
          </a:p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ea typeface="Microsoft Yi Baiti" pitchFamily="66" charset="0"/>
                <a:cs typeface="Times New Roman" pitchFamily="18" charset="0"/>
              </a:rPr>
              <a:t>          для ф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ормирования систем</a:t>
            </a:r>
            <a:r>
              <a:rPr lang="ru-RU" alt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знаний, умений и навыков детей по правилам дорожного движения, и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ea typeface="Microsoft Yi Baiti" pitchFamily="66" charset="0"/>
                <a:cs typeface="Times New Roman" pitchFamily="18" charset="0"/>
              </a:rPr>
              <a:t>закрепления слов </a:t>
            </a:r>
          </a:p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ea typeface="Microsoft Yi Baiti" pitchFamily="66" charset="0"/>
                <a:cs typeface="Times New Roman" pitchFamily="18" charset="0"/>
              </a:rPr>
              <a:t>в соответствии с лексическим минимумом ПДД                                                                                  для детей 2-7 лет.</a:t>
            </a:r>
            <a:endParaRPr lang="zh-CN" altLang="en-US" sz="20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solidFill>
                <a:srgbClr val="002060"/>
              </a:solidFill>
              <a:latin typeface="Times New Roman" pitchFamily="18" charset="0"/>
              <a:ea typeface="Microsoft Yi Baiti" pitchFamily="66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solidFill>
                <a:srgbClr val="002060"/>
              </a:solidFill>
              <a:latin typeface="Times New Roman" pitchFamily="18" charset="0"/>
              <a:ea typeface="Microsoft Yi Baiti" pitchFamily="66" charset="0"/>
              <a:cs typeface="Times New Roman" pitchFamily="18" charset="0"/>
            </a:endParaRPr>
          </a:p>
          <a:p>
            <a:pPr algn="ctr"/>
            <a:r>
              <a:rPr lang="tt-RU" sz="2000" b="1" dirty="0" smtClean="0">
                <a:solidFill>
                  <a:srgbClr val="002060"/>
                </a:solidFill>
                <a:latin typeface="Times New Roman" pitchFamily="18" charset="0"/>
                <a:ea typeface="Microsoft Yi Baiti" pitchFamily="66" charset="0"/>
                <a:cs typeface="Times New Roman" pitchFamily="18" charset="0"/>
              </a:rPr>
              <a:t> </a:t>
            </a:r>
            <a:r>
              <a:rPr lang="tt-RU" b="1" dirty="0" smtClean="0">
                <a:solidFill>
                  <a:srgbClr val="002060"/>
                </a:solidFill>
                <a:latin typeface="Times New Roman" pitchFamily="18" charset="0"/>
                <a:ea typeface="Microsoft Yi Baiti" pitchFamily="66" charset="0"/>
                <a:cs typeface="Times New Roman" pitchFamily="18" charset="0"/>
              </a:rPr>
              <a:t>Методическая разработка воспитателя 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ea typeface="Microsoft Yi Baiti" pitchFamily="66" charset="0"/>
                <a:cs typeface="Times New Roman" pitchFamily="18" charset="0"/>
              </a:rPr>
              <a:t>I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Microsoft Yi Baiti" pitchFamily="66" charset="0"/>
                <a:cs typeface="Times New Roman" pitchFamily="18" charset="0"/>
              </a:rPr>
              <a:t> квалификационной категории: Минекаевой Н. А.</a:t>
            </a:r>
            <a:endParaRPr lang="tt-RU" b="1" dirty="0" smtClean="0">
              <a:solidFill>
                <a:srgbClr val="002060"/>
              </a:solidFill>
              <a:latin typeface="Times New Roman" pitchFamily="18" charset="0"/>
              <a:ea typeface="Microsoft Yi Baiti" pitchFamily="66" charset="0"/>
              <a:cs typeface="Times New Roman" pitchFamily="18" charset="0"/>
            </a:endParaRPr>
          </a:p>
          <a:p>
            <a:pPr algn="ctr"/>
            <a:r>
              <a:rPr lang="tt-RU" b="1" dirty="0" smtClean="0">
                <a:solidFill>
                  <a:srgbClr val="002060"/>
                </a:solidFill>
                <a:latin typeface="Times New Roman" pitchFamily="18" charset="0"/>
                <a:ea typeface="Microsoft Yi Baiti" pitchFamily="66" charset="0"/>
                <a:cs typeface="Times New Roman" pitchFamily="18" charset="0"/>
              </a:rPr>
              <a:t>     МБДОУ “Детский сад №21 “Золотая рыбка” г. Нурлат РТ.</a:t>
            </a:r>
          </a:p>
          <a:p>
            <a:pPr algn="ctr"/>
            <a:endParaRPr lang="tt-RU" b="1" dirty="0" smtClean="0">
              <a:solidFill>
                <a:srgbClr val="002060"/>
              </a:solidFill>
              <a:latin typeface="Times New Roman" pitchFamily="18" charset="0"/>
              <a:ea typeface="Microsoft Yi Baiti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Правила дорожного движения фон - 70 фото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6"/>
          <p:cNvSpPr/>
          <p:nvPr/>
        </p:nvSpPr>
        <p:spPr>
          <a:xfrm>
            <a:off x="285720" y="285728"/>
            <a:ext cx="8358246" cy="63398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Дидактическая игра: «Загадки клоуна -Угадай транспорт»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(6 -7 лет) </a:t>
            </a:r>
          </a:p>
          <a:p>
            <a:pPr indent="457200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Задачи: 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закреп</a:t>
            </a:r>
            <a:r>
              <a:rPr lang="ru-RU" alt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ить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представления детей о транспорте, </a:t>
            </a:r>
            <a:r>
              <a:rPr lang="ru-RU" alt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закрепить</a:t>
            </a:r>
            <a:r>
              <a:rPr lang="en-US" alt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умени</a:t>
            </a:r>
            <a:r>
              <a:rPr lang="ru-RU" alt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опис</a:t>
            </a:r>
            <a:r>
              <a:rPr lang="ru-RU" alt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ывать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(загадк</a:t>
            </a:r>
            <a:r>
              <a:rPr lang="ru-RU" alt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умение</a:t>
            </a:r>
            <a:r>
              <a:rPr lang="en-US" alt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узнавать предметы; развивать смекалку, быстроту мышления и речевую активность.</a:t>
            </a:r>
            <a:b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Правила: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назвать транспорт можно только после того, как прозвучит загадка о нём. Выигрывает тот, кто больше даст правильных ответов, т. е. получивший больше крышек с  изображение отгадки  загадок. (после ребенок размещает крышку в поле игры). Дети сидят полукругом.</a:t>
            </a:r>
            <a:b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Ход игры: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Мы с вами беседовали о транспорте, наблюдали за его движением по дороге, а сегодня поиграем в игру, которая называется «Угадай транспорт». Послушайте правила игры.  Наш любимый клоун будет загадывать загадки о транспорте, а вы должны подумать и правильно их отгадать. Кто первым правильно отгадает, о каком транспорте идёт речь в загадке, получает картинку и крышку с его изображением. У кого в конце игры будет больше картинок и крышек, тот и победит.</a:t>
            </a:r>
            <a:endParaRPr lang="zh-CN" altLang="en-US" dirty="0"/>
          </a:p>
          <a:p>
            <a:pPr indent="457200" algn="ctr"/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Правила дорожного движения фон - 70 фото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6"/>
          <p:cNvSpPr/>
          <p:nvPr/>
        </p:nvSpPr>
        <p:spPr>
          <a:xfrm>
            <a:off x="285720" y="285728"/>
            <a:ext cx="835824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Дидактическая игра: «Дорога к бабушке»</a:t>
            </a:r>
          </a:p>
          <a:p>
            <a:pPr indent="457200">
              <a:spcBef>
                <a:spcPts val="600"/>
              </a:spcBef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Цель: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развивать внимание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память и внимательность у детей дошкольного возраста; способствовать повышению уровня дорожной грамотности.</a:t>
            </a:r>
            <a:endParaRPr lang="zh-CN" altLang="en-US" dirty="0"/>
          </a:p>
          <a:p>
            <a:pPr indent="457200">
              <a:spcBef>
                <a:spcPts val="600"/>
              </a:spcBef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Материал: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поле на котором изображен путь дорога к бабушке с различными дорожными знаками: фишки, кубик, карточки и крышки с изображениями дорожных знаков</a:t>
            </a:r>
          </a:p>
          <a:p>
            <a:pPr indent="457200">
              <a:spcBef>
                <a:spcPts val="600"/>
              </a:spcBef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Ход игры:</a:t>
            </a:r>
          </a:p>
          <a:p>
            <a:pPr indent="457200">
              <a:spcBef>
                <a:spcPts val="600"/>
              </a:spcBef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Двум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трем детям предлагают наперегонки добраться до домика бабушки, соблюдая при этом правила дорожного движения. А чтоб дверь бабушки открылся нужно правильно называть дорожных знаков, которые висят на двери и на яблоньке.</a:t>
            </a:r>
            <a:endParaRPr lang="ru-RU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Правила дорожного движения фон - 70 фото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6"/>
          <p:cNvSpPr/>
          <p:nvPr/>
        </p:nvSpPr>
        <p:spPr>
          <a:xfrm>
            <a:off x="285720" y="285728"/>
            <a:ext cx="8358246" cy="50321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Дидактическая игра: «Дорожная азбука»</a:t>
            </a:r>
          </a:p>
          <a:p>
            <a:pPr indent="457200">
              <a:spcBef>
                <a:spcPts val="600"/>
              </a:spcBef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Цель: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Закреплять знани</a:t>
            </a:r>
            <a:r>
              <a:rPr lang="ru-RU" alt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en-US" alt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дорожных знак</a:t>
            </a:r>
            <a:r>
              <a:rPr lang="ru-RU" alt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ах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умение правильно ориентироваться в них, классифицировать по видам: запрещающие, предписывающие, предупреждающие, информационно-указательные.</a:t>
            </a:r>
            <a:endParaRPr lang="zh-CN" altLang="en-US" dirty="0"/>
          </a:p>
          <a:p>
            <a:pPr indent="457200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Материал: к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арточки  и крышки с дорожными ситуациями, дорожные знаки.</a:t>
            </a:r>
          </a:p>
          <a:p>
            <a:pPr indent="457200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Ход игры: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Дети выбирают себе карточки с крышками, у ведущего дорожные знаки, он по очереди показывает знаки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alt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от, у кого оказывается нужная карточка, берет знак и обосновывает свой выбор, затем ребенок  размещает крышку с изображением в поле игры.</a:t>
            </a:r>
            <a:endParaRPr lang="zh-CN" altLang="en-US" dirty="0"/>
          </a:p>
          <a:p>
            <a:pPr algn="ctr"/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Правила дорожного движения фон - 70 фото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57126" y="357166"/>
            <a:ext cx="8786874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Найди нужный знак»</a:t>
            </a:r>
            <a:endParaRPr lang="ru-RU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Материал: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20 картонных карточек (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пазлы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). На одних половинках карточек изображены дорожные знаки, на других – соответствующие им дорожные ситуации.</a:t>
            </a:r>
          </a:p>
          <a:p>
            <a:pPr indent="457200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Ход игры:</a:t>
            </a:r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/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1-й вариант. 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Ведущий отбирает карточки со знаками одного вида (или нескольких видов, если они малочисленные). Половинки карточек с изображением дорожной ситуации ведущий раздает детям, а элементы со знаками раскладывает на столе лицевой стороной вверх. Затем он называет вид дорожных знаков и рассказывает об их общем значении. После этого ведущий предлагает детям найти общие внешние черты данного вида знаков (цвет, форма и т.д.). Дети должны найти среди имеющихся у них элементов подходящую половинку карточки.</a:t>
            </a:r>
          </a:p>
          <a:p>
            <a:pPr indent="457200"/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2-й вариант.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Все половинки карточек со знаками дети делят поровну. Элементы с дорожными ситуациями перемешивают и кладут в центре стола лицевой стороной вниз. Дети по очереди берут карточки и подбирают их под свои. Выигрывает тот, кто первым найдет подходящие половинки для всех своих карточек.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Правила дорожного движения фон - 70 фото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5"/>
          <p:cNvSpPr/>
          <p:nvPr/>
        </p:nvSpPr>
        <p:spPr>
          <a:xfrm>
            <a:off x="1428728" y="2357430"/>
            <a:ext cx="6583680" cy="8153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4800" dirty="0">
              <a:solidFill>
                <a:srgbClr val="FF0000"/>
              </a:solidFill>
            </a:endParaRPr>
          </a:p>
        </p:txBody>
      </p:sp>
      <p:pic>
        <p:nvPicPr>
          <p:cNvPr id="4" name="Рисунок 3" descr="D:\сад\документы\УМК\картинки по умк\14UKDPyYXLQ.jpg"/>
          <p:cNvPicPr>
            <a:picLocks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flipH="1">
            <a:off x="0" y="0"/>
            <a:ext cx="2239057" cy="23177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Правила дорожного движения фон - 70 фото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5"/>
          <p:cNvSpPr/>
          <p:nvPr/>
        </p:nvSpPr>
        <p:spPr>
          <a:xfrm>
            <a:off x="214282" y="214290"/>
            <a:ext cx="8715436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Актуальность:</a:t>
            </a:r>
          </a:p>
          <a:p>
            <a:pPr indent="457200"/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 живем в современном мире, в в</a:t>
            </a:r>
            <a:r>
              <a:rPr lang="ru-RU" alt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 автомобилей и высоких скоростей. Оказавшись на улице ребенок попадает в зону опасности, поэтому следует учить его находить быстрое решение выхода из сложной ситуации. Решение проблемы обеспечения безопасности дорожного движения отнесено к приоритетным задачам. Поэтому уже в детском саду необходимо </a:t>
            </a:r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изучать</a:t>
            </a: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с детьми ПДД и формировать у них навыки осознанного безопасного поведения на улицах города.</a:t>
            </a:r>
            <a:endParaRPr lang="zh-CN" altLang="en-US" dirty="0"/>
          </a:p>
          <a:p>
            <a:pPr indent="457200"/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нашем детском саду, начиная с дошкольного возраста, мы начинаем обучать детей правилам дорожного движения</a:t>
            </a:r>
            <a:r>
              <a:rPr 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alt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Реализация</a:t>
            </a:r>
            <a:r>
              <a:rPr lang="en-US" alt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ПДД</a:t>
            </a: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осуществляется через различные виды игр</a:t>
            </a:r>
            <a:r>
              <a:rPr 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дидактические игры, пособия, подвижные игры.</a:t>
            </a:r>
            <a:endParaRPr lang="zh-CN" altLang="en-US" dirty="0"/>
          </a:p>
          <a:p>
            <a:pPr indent="457200"/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 представляю вашему вниманию игру  </a:t>
            </a:r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Бизиборд </a:t>
            </a: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«Грамотный пешеход». </a:t>
            </a: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Это </a:t>
            </a:r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развивающая игра Бизиборд</a:t>
            </a: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преполагает увлекательные занятия для детей разного возраста,</a:t>
            </a:r>
            <a:r>
              <a:rPr 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которые</a:t>
            </a: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подход</a:t>
            </a:r>
            <a:r>
              <a:rPr lang="ru-RU" alt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 для индивидуальной и подгрупповой работы с дошкольниками.</a:t>
            </a:r>
            <a:endParaRPr lang="ru-RU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Правила дорожного движения фон - 70 фото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6"/>
          <p:cNvSpPr/>
          <p:nvPr/>
        </p:nvSpPr>
        <p:spPr>
          <a:xfrm>
            <a:off x="571472" y="285728"/>
            <a:ext cx="821537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ctr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alt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Игра бизиборд</a:t>
            </a:r>
            <a:r>
              <a:rPr lang="en-US" alt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«Грамотный пешеход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</a:p>
          <a:p>
            <a:pPr indent="457200" algn="ctr"/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для изучения ПДД </a:t>
            </a:r>
          </a:p>
          <a:p>
            <a:pPr indent="457200"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</a:t>
            </a:r>
            <a:r>
              <a:rPr lang="ru-RU" alt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ответствует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стандарту ФГОС ДО: трансформируем</a:t>
            </a:r>
            <a:r>
              <a:rPr lang="ru-RU" alt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ая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полифункциональн</a:t>
            </a:r>
            <a:r>
              <a:rPr lang="ru-RU" alt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ая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вариативн</a:t>
            </a:r>
            <a:r>
              <a:rPr lang="ru-RU" alt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ая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доступн</a:t>
            </a:r>
            <a:r>
              <a:rPr lang="ru-RU" alt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ая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 безопасн</a:t>
            </a:r>
            <a:r>
              <a:rPr lang="ru-RU" alt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ая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zh-CN" altLang="en-US" dirty="0"/>
          </a:p>
          <a:p>
            <a:pPr indent="457200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Использование данного пособия в игровой деятельности способствует развитию познавательной активности, любознательности, творческих способностей, воображения, мышления, коммуникативных навыков, а так же , самостоятельности, мелкой моторики, мышления, памяти и, воображения, обогащение чувственного опыта.</a:t>
            </a:r>
          </a:p>
          <a:p>
            <a:pPr lvl="0" indent="457200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Данное пособие по изучению правил дорожного движения  в детском саду используется 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altLang="en-US" sz="24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lang="en-US" altLang="en-US" sz="24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воспитательно–образовательной деятельности  по профилактике  детского дорожно-транспортного    травматизма в ДОУ. </a:t>
            </a:r>
            <a:endParaRPr lang="zh-CN" altLang="en-US" dirty="0"/>
          </a:p>
          <a:p>
            <a:pPr indent="457200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Правила дорожного движения фон - 70 фото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6"/>
          <p:cNvSpPr/>
          <p:nvPr/>
        </p:nvSpPr>
        <p:spPr>
          <a:xfrm>
            <a:off x="285720" y="500043"/>
            <a:ext cx="8501122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lnSpc>
                <a:spcPct val="150000"/>
              </a:lnSpc>
            </a:pPr>
            <a:r>
              <a:rPr lang="ru-RU" sz="2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Формировать систему знаний, умений и навыков детей по правилам дорожного движения.</a:t>
            </a:r>
          </a:p>
          <a:p>
            <a:pPr indent="457200">
              <a:lnSpc>
                <a:spcPct val="150000"/>
              </a:lnSpc>
            </a:pPr>
            <a:r>
              <a:rPr lang="ru-RU" sz="2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Задачи</a:t>
            </a:r>
            <a:r>
              <a:rPr lang="ru-RU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Познакомить детей с правилами дорожного движения, строением улицы и дорожными знаками. Научить детей  предвидить опасные места, уметь по возможности избегать.</a:t>
            </a:r>
          </a:p>
          <a:p>
            <a:pPr indent="457200">
              <a:lnSpc>
                <a:spcPct val="150000"/>
              </a:lnSpc>
            </a:pP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2. </a:t>
            </a:r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Развивать осторожность</a:t>
            </a:r>
            <a:r>
              <a:rPr lang="ru-RU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внимательность, самостоятельность, ответственность и осмотрительность на дороге.</a:t>
            </a:r>
          </a:p>
          <a:p>
            <a:pPr indent="457200">
              <a:lnSpc>
                <a:spcPct val="150000"/>
              </a:lnSpc>
            </a:pP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Способствовать </a:t>
            </a:r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развитию речи детей,</a:t>
            </a: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пополнению активного и пассивного словаря детей.</a:t>
            </a:r>
            <a:endParaRPr lang="ru-RU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Правила дорожного движения фон - 70 фото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3"/>
          <p:cNvSpPr/>
          <p:nvPr/>
        </p:nvSpPr>
        <p:spPr>
          <a:xfrm>
            <a:off x="357158" y="302359"/>
            <a:ext cx="835824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2860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Оборудование:</a:t>
            </a:r>
            <a:endParaRPr lang="ru-RU" sz="2800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2286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Набор разноцветных крышек от пластиковых бутылок с наклеенными на них картинками по подтемам ПДД (знаки дорожного движения по  всем возрастным категориям,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предупреждающие, запрещающие, предписывающие, информационно- указательные, предназначенные знаки для водителей и пешеходов,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виды транспортных средств, цвета  и т.д.); </a:t>
            </a:r>
          </a:p>
          <a:p>
            <a:pPr lvl="0" indent="2286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Игровое поле: бизиборд -доска с сюжетными картинками по теме и с приклеенными горлышками от бутылок), </a:t>
            </a:r>
            <a:endParaRPr lang="zh-CN" alt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2286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карточки  с  загадками по теме и заданиями к определенной игре (для воспитателя и детей),</a:t>
            </a:r>
          </a:p>
          <a:p>
            <a:pPr lvl="0" indent="2286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картотеки игр по возрастам и направлениям. </a:t>
            </a:r>
          </a:p>
          <a:p>
            <a:pPr lvl="0" indent="2286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 можно использовать.</a:t>
            </a:r>
            <a:endParaRPr lang="ru-RU" sz="2000" dirty="0" smtClean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2286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Варианты 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игры могут быть разными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всё зависит от фантазии педагога и фантазии детей, ведь они настоящие генераторы СУПЕРидей. К пособию прилагается примерная картотека игр по возрастам. Игровой материал можно использовать как для индивидуальной работы, так и групповой. </a:t>
            </a: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Правила дорожного движения фон - 70 фото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57158" y="514834"/>
            <a:ext cx="8429684" cy="587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7200"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Игра «Почини светофор» 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(3 -4 лет)</a:t>
            </a:r>
            <a:endParaRPr lang="ru-RU" sz="28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/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Цель: </a:t>
            </a: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уточнить и систематизировать представления детей о цветовых сигналах </a:t>
            </a:r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светофора</a:t>
            </a: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формировать представления о безопасном поведении на дороге, воспитывать желание соблюдать правила дорожного движения.</a:t>
            </a:r>
            <a:r>
              <a:rPr lang="ru-RU" sz="22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развитие мелкой моторики, координации.</a:t>
            </a:r>
          </a:p>
          <a:p>
            <a:pPr indent="457200"/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Ход игры:</a:t>
            </a:r>
            <a:endParaRPr lang="ru-RU" sz="22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/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Ход игры: ведущий предлагает детям</a:t>
            </a:r>
          </a:p>
          <a:p>
            <a:pPr indent="457200"/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собрать светофор из предложенных  крышечек</a:t>
            </a:r>
          </a:p>
          <a:p>
            <a:pPr indent="457200"/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разных цветов. Дети объясняют свой</a:t>
            </a:r>
          </a:p>
          <a:p>
            <a:pPr indent="457200"/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выбор, рассказывают о назначении</a:t>
            </a:r>
          </a:p>
          <a:p>
            <a:pPr indent="457200"/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светофора (для водителей и пешеходов).</a:t>
            </a:r>
          </a:p>
          <a:p>
            <a:pPr indent="457200"/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Два варианта светофора:</a:t>
            </a:r>
          </a:p>
          <a:p>
            <a:pPr indent="457200"/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Каждый светофор дети </a:t>
            </a:r>
            <a:r>
              <a:rPr 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ремонтируют,</a:t>
            </a:r>
            <a:r>
              <a:rPr 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используя крышечек разного цвета.</a:t>
            </a:r>
            <a:endParaRPr lang="zh-CN" altLang="en-US" dirty="0"/>
          </a:p>
          <a:p>
            <a:endParaRPr lang="ru-RU" sz="2000" i="1" dirty="0" smtClean="0"/>
          </a:p>
          <a:p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Правила дорожного движения фон - 70 фото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6"/>
          <p:cNvSpPr/>
          <p:nvPr/>
        </p:nvSpPr>
        <p:spPr>
          <a:xfrm>
            <a:off x="357158" y="333137"/>
            <a:ext cx="8501122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Игра «Почини машину»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(2-4 лет)</a:t>
            </a:r>
            <a:endParaRPr lang="ru-RU" sz="28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Цель: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развитие мелкой моторики, координации, сенсорных ощущений, фантазии.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Задачи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Учить детей сравнивать предметы по цвету и размеру. Уточнить форму колёс. Воспитывать самостоятельность, интерес к совместным играм, отзывчивость.</a:t>
            </a:r>
          </a:p>
          <a:p>
            <a:pPr indent="457200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Материал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Плоскостные машины  четырёх цветов, наборы  крышечек разного цвета и размера. Игрушка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Светофорчик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457200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Правило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Колёса должны соответствовать цвету машин.</a:t>
            </a:r>
          </a:p>
          <a:p>
            <a:pPr indent="457200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Ход игры:</a:t>
            </a:r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/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Воспитатель подзывает детей и показывает игрушку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Светофорчика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indent="457200"/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-Ребята, к нам в гости пришёл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Светофорчик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Он говорит, что у машин отвалились колёса и раскатились в разные стороны.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Светофорчик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их собрал и принёс в Д/с и просит починить машины, чтобы на дороге не случил</a:t>
            </a:r>
            <a:r>
              <a:rPr lang="ru-RU" alt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сь авария. Давайте поможем ему и подберём колёса к машине. Колёса должны подходить по цвету и размеру к машине.</a:t>
            </a:r>
            <a:endParaRPr lang="zh-CN" altLang="en-US" dirty="0"/>
          </a:p>
          <a:p>
            <a:pPr indent="457200"/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Дети выбирают себе наборы машин и крышек. Воспитатель просит назвать цвет и размер выбранных машин. Предлагает подумать, какие  по цвету нужны колёса   для машины. Уточняет: «Быстро или медленно поедет машина на выбранных колёсах». Когда все колёса подобраны, воспитатель от имени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Светофорчика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благодарит детей. </a:t>
            </a:r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Правила дорожного движения фон - 70 фото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6"/>
          <p:cNvSpPr/>
          <p:nvPr/>
        </p:nvSpPr>
        <p:spPr>
          <a:xfrm>
            <a:off x="285720" y="285728"/>
            <a:ext cx="8358246" cy="68478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ctr"/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Дидактическая игра «Виды транспорта»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(4 -5 лет)</a:t>
            </a:r>
          </a:p>
          <a:p>
            <a:pPr indent="457200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упражнять детей в различении и назывании видов транспорта, в назывании способов передвижения (ездит, летает, плавает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формировать умение классифицировать разные виды транспорта (воздушный, наземный, водный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развивать зрительное восприятие и внимание, логическое мышление, связную речь.</a:t>
            </a:r>
            <a:endParaRPr lang="zh-CN" altLang="en-US" dirty="0"/>
          </a:p>
          <a:p>
            <a:pPr indent="457200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Материал: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 игровое поле; набор карточек  и крышек с изображением разного транспорта (машины легковая, грузовая, автокран, парусник, корабль, катер, лодка, подводная лодка, велосипед, ракета, вертолет, самолет.): Для игрового  изображение неба,  дороги, и паровозика с тремя вагончиками.. 1. 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"Летает, плавает, ездит"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На развивающем кубе закрепляем игровое поле. </a:t>
            </a:r>
            <a:r>
              <a:rPr lang="ru-RU" alt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ядом размещаем карточки с изображением транспорта.  Воспитатель читает загадку,  ребенок отгадывает загадку, найдет  подходящую крышку с изображением отгадки . Называет вид транспорта, способ передвижения и место передвижения (например, теплоход плывет по воде) и </a:t>
            </a:r>
            <a:r>
              <a:rPr lang="ru-RU" alt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прдбирая</a:t>
            </a:r>
            <a:r>
              <a:rPr lang="en-US" alt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соответствие</a:t>
            </a:r>
            <a:r>
              <a:rPr lang="en-US" alt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размещает крыш</a:t>
            </a:r>
            <a:r>
              <a:rPr lang="ru-RU" alt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подходящи</a:t>
            </a:r>
            <a:r>
              <a:rPr lang="ru-RU" alt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картинк</a:t>
            </a:r>
            <a:r>
              <a:rPr lang="ru-RU" alt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ам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на игровом поле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первый вагон - воздушный транспорт, второй –наземный, и в третий 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водный транспорт.</a:t>
            </a:r>
            <a:endParaRPr lang="zh-CN" altLang="en-US" dirty="0"/>
          </a:p>
          <a:p>
            <a:pPr indent="457200"/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Правила дорожного движения фон - 70 фото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6"/>
          <p:cNvSpPr/>
          <p:nvPr/>
        </p:nvSpPr>
        <p:spPr>
          <a:xfrm>
            <a:off x="285720" y="285728"/>
            <a:ext cx="8358246" cy="4282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ctr"/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Дидактическая игра «Найди ошибку  и классифицируй вид</a:t>
            </a:r>
            <a:r>
              <a:rPr lang="ru-RU" alt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ы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транспорта»  (4 -5 лет)</a:t>
            </a:r>
            <a:endParaRPr lang="zh-CN" altLang="en-US" dirty="0"/>
          </a:p>
          <a:p>
            <a:pPr indent="457200"/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упражнять детей в</a:t>
            </a:r>
            <a:r>
              <a:rPr 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умении</a:t>
            </a: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опредилять</a:t>
            </a:r>
            <a:r>
              <a:rPr lang="en-US" alt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en-US" alt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разли</a:t>
            </a:r>
            <a:r>
              <a:rPr lang="ru-RU" alt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чать</a:t>
            </a: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вид</a:t>
            </a:r>
            <a:r>
              <a:rPr lang="ru-RU" alt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</a:t>
            </a:r>
            <a:r>
              <a:rPr lang="en-US" alt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транспорта, </a:t>
            </a:r>
            <a:r>
              <a:rPr lang="ru-RU" alt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называть</a:t>
            </a: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способ</a:t>
            </a:r>
            <a:r>
              <a:rPr lang="ru-RU" alt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</a:t>
            </a: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передвижения (ездит, летает, плавает, формировать умение классифицировать разные виды транспорта (воздушный, наземный, водный, развивать зрительное восприятие и внимание, логическое мышление, связную речь.</a:t>
            </a:r>
            <a:endParaRPr lang="zh-CN" altLang="en-US" dirty="0"/>
          </a:p>
          <a:p>
            <a:pPr indent="457200"/>
            <a:endParaRPr lang="ru-RU" sz="2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/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"Найди ошибку"</a:t>
            </a: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Педагог (или игровой персонаж) раскладывает карточки на игровом поле намеренно ошибаясь. Задача ребенка найти и исправить ошибки.</a:t>
            </a:r>
          </a:p>
          <a:p>
            <a:pPr indent="457200"/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</TotalTime>
  <Words>671</Words>
  <PresentationFormat>Экран (4:3)</PresentationFormat>
  <Paragraphs>72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Нурсина</dc:creator>
  <cp:lastModifiedBy>Пользователь</cp:lastModifiedBy>
  <cp:revision>31</cp:revision>
  <dcterms:created xsi:type="dcterms:W3CDTF">2015-03-19T17:55:22Z</dcterms:created>
  <dcterms:modified xsi:type="dcterms:W3CDTF">2022-09-25T08:54:51Z</dcterms:modified>
</cp:coreProperties>
</file>