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D8D1-D11A-404B-BAB3-6FB414B69ED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B3E2-0F95-4B70-A8DA-FD1E0F02A8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omp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66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882926">
            <a:off x="307661" y="609868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сохранить нашу планету?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572140"/>
            <a:ext cx="3643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ученица 1-б класса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МБОУ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Ютазинская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Валиуллина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йгуль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Мансуровна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Comp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24539">
            <a:off x="2485342" y="2395232"/>
            <a:ext cx="4113589" cy="2738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\Desktop\1332693307_green-grass-natur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60" cy="6858000"/>
          </a:xfrm>
          <a:prstGeom prst="rect">
            <a:avLst/>
          </a:prstGeom>
          <a:noFill/>
        </p:spPr>
      </p:pic>
      <p:pic>
        <p:nvPicPr>
          <p:cNvPr id="2053" name="Picture 5" descr="C:\Users\Comp\Desktop\foto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6061">
            <a:off x="494662" y="389998"/>
            <a:ext cx="5870132" cy="4410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429256" y="2928934"/>
            <a:ext cx="42862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одна планета-сад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космосе холодном.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здесь леса шумят,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 скликая перелётных,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на ней одной цветут,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Ландыши в траве зелёной,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стрекозы только тут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речку смотрят удивлённо.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 свою планету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другой, похожей, нету!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\Desktop\1332693307_green-grass-natur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6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500042"/>
            <a:ext cx="86439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вокруг нас – природа! Море, солнце, поля, горы – удивительные красоты! Сколько же радости дарит нам окружающий мир!  Человек и природа тесно связаны между собой с давних времён.  Но в последнее время наши взаимоотношения резко ухудшились. Всё связано с тем, что люди не умеют ценить то, что имеют.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Comp\Desktop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81" y="2500307"/>
            <a:ext cx="7205878" cy="3812412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\Desktop\1332693307_green-grass-natur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6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20758396">
            <a:off x="452360" y="2833045"/>
            <a:ext cx="8362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 отдала нам всё что могла. А мы не смогли сберечь то богатство… И вот теперь наша очередь помочь родной планете! Не губите природу! Будьте ближе к ней, и вы почувствуйте, как всё изменится!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Comp\Desktop\becti_net_r542335d01t110432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60321">
            <a:off x="5345300" y="4578571"/>
            <a:ext cx="3547393" cy="2349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Comp\Desktop\50ac85ea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78897">
            <a:off x="835764" y="4481935"/>
            <a:ext cx="3680769" cy="2361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Comp\Desktop\1543426704_photo_14792248772209.jpg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61981">
            <a:off x="3734225" y="3432563"/>
            <a:ext cx="3969732" cy="2527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Comp\Desktop\globalnye-eko-problemy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68744">
            <a:off x="583937" y="251530"/>
            <a:ext cx="4256547" cy="300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\Desktop\1332693307_green-grass-natur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460" y="0"/>
            <a:ext cx="91944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Очнитесь, люди! Мы стоим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грани вымиранья света.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вместе возвратим,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продлим предписанные лета.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чудо сотворим,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сохранив "зеленую планету".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Весь мир заботой осветим,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распространив добро по свету.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Comp\Desktop\wXRqZkuFXvvuQXn-1600x900-noP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643050"/>
            <a:ext cx="6043629" cy="3400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\Desktop\1332693307_green-grass-natur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44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Хотя бы раз из жизни долгой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посадит каждый человек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кустарник, деревце. Пологим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сбегающий к реке увидим брег.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720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Поменьше отдыха в ущерб природе,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поменьше химии в морях.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Осветит путь на небосклоне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стоящий на распутье мир в огнях.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Comp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402565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Comp\Desktop\f92fb6ba0e9b9469f7998a778528eb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90862"/>
            <a:ext cx="3929090" cy="2616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\Desktop\1332693307_green-grass-natur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6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392906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Сквозь фабрик и заводов дым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трудно разглядеть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те страданья, что Земле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Приходится терпеть.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Надолго ль хватит нам воды,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 растворен в ней яд?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Надолго ль хватит тех лесов.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топоры стучат?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Comp\Desktop\hello_html_28d428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42918"/>
            <a:ext cx="6903457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\Desktop\1332693307_green-grass-natur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446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14810" y="428604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хочу, чтобы наша планета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Оставалась зеленого цвета,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не было серого цвета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планете моей никогда.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дерево, кустик, цветочек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Украшались зеленым листочком,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хочу, чтоб трава была тоже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зеленый ковер похожа.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C:\Users\Comp\Desktop\36423188-Ребенок-держит-планету-Земля-с-голубой-бабочка-в-руках-на-зеленом-фоне-весной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3214710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воздух был чистым-чистым,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небо-лучистым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хочу, чтобы жили дети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большой ЗЕЛЕНОЙ ПЛАНЕТЕ.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7" descr="C:\Users\Comp\Desktop\293_0_601b2_1e72c9a9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00372"/>
            <a:ext cx="428628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\Desktop\1332693307_green-grass-natur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4460" cy="6858000"/>
          </a:xfrm>
          <a:prstGeom prst="rect">
            <a:avLst/>
          </a:prstGeom>
          <a:noFill/>
        </p:spPr>
      </p:pic>
      <p:pic>
        <p:nvPicPr>
          <p:cNvPr id="20481" name="Picture 1" descr="C:\Users\Comp\Desktop\0306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172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12</cp:revision>
  <dcterms:created xsi:type="dcterms:W3CDTF">2017-03-26T14:32:24Z</dcterms:created>
  <dcterms:modified xsi:type="dcterms:W3CDTF">2017-03-26T16:28:27Z</dcterms:modified>
</cp:coreProperties>
</file>