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1" r:id="rId10"/>
    <p:sldId id="270" r:id="rId11"/>
    <p:sldId id="272" r:id="rId12"/>
    <p:sldId id="269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3" d="100"/>
          <a:sy n="73" d="100"/>
        </p:scale>
        <p:origin x="-1824" y="21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9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9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0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2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0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8B302-B2EC-4CB8-AF08-28200C876573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E23B-A0F2-4B2E-AF42-8D035EF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4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374" y="210795"/>
            <a:ext cx="5829300" cy="1440160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Муниципальное бюджетное дошкольное образовательное учреждение </a:t>
            </a:r>
            <a:br>
              <a:rPr lang="ru-RU" sz="1200" b="1" dirty="0" smtClean="0"/>
            </a:br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Пестречинский</a:t>
            </a:r>
            <a:r>
              <a:rPr lang="ru-RU" sz="1200" b="1" dirty="0" smtClean="0"/>
              <a:t> детский сад «</a:t>
            </a:r>
            <a:r>
              <a:rPr lang="ru-RU" sz="1200" b="1" dirty="0" err="1" smtClean="0"/>
              <a:t>Каенкай</a:t>
            </a:r>
            <a:r>
              <a:rPr lang="ru-RU" sz="1200" b="1" dirty="0" smtClean="0"/>
              <a:t>» </a:t>
            </a:r>
            <a:r>
              <a:rPr lang="ru-RU" sz="1200" b="1" dirty="0" err="1" smtClean="0"/>
              <a:t>Пестречинского</a:t>
            </a:r>
            <a:r>
              <a:rPr lang="ru-RU" sz="1200" b="1" dirty="0" smtClean="0"/>
              <a:t> муниципального района</a:t>
            </a:r>
            <a:br>
              <a:rPr lang="ru-RU" sz="1200" b="1" dirty="0" smtClean="0"/>
            </a:br>
            <a:r>
              <a:rPr lang="ru-RU" sz="1200" b="1" dirty="0" smtClean="0"/>
              <a:t> Республики Татарстан</a:t>
            </a:r>
            <a:br>
              <a:rPr lang="ru-RU" sz="1200" b="1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293" y="1331640"/>
            <a:ext cx="6438379" cy="14401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Музыкально – литературная гостиная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(</a:t>
            </a:r>
            <a:r>
              <a:rPr lang="ru-RU" sz="1700" b="1" dirty="0">
                <a:solidFill>
                  <a:srgbClr val="7030A0"/>
                </a:solidFill>
              </a:rPr>
              <a:t>посвящается </a:t>
            </a:r>
            <a:r>
              <a:rPr lang="ru-RU" sz="1700" b="1" dirty="0" smtClean="0">
                <a:solidFill>
                  <a:srgbClr val="7030A0"/>
                </a:solidFill>
              </a:rPr>
              <a:t>ко </a:t>
            </a:r>
            <a:r>
              <a:rPr lang="ru-RU" sz="1700" b="1" smtClean="0">
                <a:solidFill>
                  <a:srgbClr val="7030A0"/>
                </a:solidFill>
              </a:rPr>
              <a:t>Дню рождения</a:t>
            </a:r>
            <a:r>
              <a:rPr lang="ru-RU" sz="1700" b="1" smtClean="0">
                <a:solidFill>
                  <a:srgbClr val="7030A0"/>
                </a:solidFill>
              </a:rPr>
              <a:t> </a:t>
            </a:r>
            <a:r>
              <a:rPr lang="ru-RU" sz="1700" b="1" smtClean="0">
                <a:solidFill>
                  <a:srgbClr val="7030A0"/>
                </a:solidFill>
              </a:rPr>
              <a:t>татарского </a:t>
            </a:r>
            <a:r>
              <a:rPr lang="ru-RU" sz="1700" b="1" smtClean="0">
                <a:solidFill>
                  <a:srgbClr val="7030A0"/>
                </a:solidFill>
              </a:rPr>
              <a:t>классика  </a:t>
            </a:r>
            <a:r>
              <a:rPr lang="ru-RU" sz="1700" b="1" dirty="0" err="1">
                <a:solidFill>
                  <a:srgbClr val="7030A0"/>
                </a:solidFill>
              </a:rPr>
              <a:t>Габдуллы</a:t>
            </a:r>
            <a:r>
              <a:rPr lang="ru-RU" sz="1700" b="1" dirty="0">
                <a:solidFill>
                  <a:srgbClr val="7030A0"/>
                </a:solidFill>
              </a:rPr>
              <a:t> Тукая)</a:t>
            </a:r>
            <a:endParaRPr lang="ru-RU" sz="17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sz="3500" b="1" dirty="0">
              <a:solidFill>
                <a:srgbClr val="FF000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63126" y="3269583"/>
            <a:ext cx="1662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Подготовила:</a:t>
            </a:r>
            <a:endParaRPr lang="ru-RU" b="1" dirty="0" smtClean="0"/>
          </a:p>
          <a:p>
            <a:pPr algn="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оспитатель высшей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квалификацион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-ной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категории</a:t>
            </a:r>
          </a:p>
          <a:p>
            <a:pPr algn="r"/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Шарафутдинова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Лилия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Раисовна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u.900igr.net:10/datai/literatura/Tukaj/0012-019-V-mire-skazok-Tuka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3056100"/>
            <a:ext cx="4208916" cy="5520000"/>
          </a:xfrm>
          <a:prstGeom prst="round1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ртем\Desktop\Орнамент разукрашка для детей\2.jpg"/>
          <p:cNvPicPr>
            <a:picLocks noChangeAspect="1" noChangeArrowheads="1"/>
          </p:cNvPicPr>
          <p:nvPr/>
        </p:nvPicPr>
        <p:blipFill>
          <a:blip r:embed="rId3" cstate="print"/>
          <a:srcRect t="2446" r="11501" b="91260"/>
          <a:stretch>
            <a:fillRect/>
          </a:stretch>
        </p:blipFill>
        <p:spPr bwMode="auto">
          <a:xfrm rot="5400000">
            <a:off x="2734016" y="4387003"/>
            <a:ext cx="7550837" cy="432000"/>
          </a:xfrm>
          <a:prstGeom prst="flowChartAlternateProcess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5" name="Picture 6" descr="http://cs402223.vk.me/v402223385/4f7a/yozbs0gXx4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8946" r="14094"/>
          <a:stretch/>
        </p:blipFill>
        <p:spPr bwMode="auto">
          <a:xfrm>
            <a:off x="107134" y="285720"/>
            <a:ext cx="957455" cy="1970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2051720"/>
            <a:ext cx="5184575" cy="8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0968" y="8748464"/>
            <a:ext cx="1838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/>
              <a:t>Пестрецы</a:t>
            </a:r>
            <a:r>
              <a:rPr lang="ru-RU" sz="1400" dirty="0"/>
              <a:t>, </a:t>
            </a:r>
            <a:r>
              <a:rPr lang="ru-RU" sz="1400" dirty="0" smtClean="0"/>
              <a:t>25.04.2025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50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981" y="213784"/>
            <a:ext cx="6294363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(Булат):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задних лапках, поучись-ка, послужи!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не падай! Ну, не падай! Спину ровненько держи.</a:t>
            </a:r>
          </a:p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(Матвей Н):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Мне учение — в мученье! Я же маленький,— смотри!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от роду мне... Месяц? Или два? А может, три...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ли службой заниматься, мне бы, хвост задрав, помчать!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 на травке поваляться, научиться бы рычать.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(Булат):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Глупый пёс не разумеет — нет уж, сызмала учись!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к старости твердеют, не согнёшься, как ни гнись!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Коза что же еще в мешке есть?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достает из мешка ребус (“7 я”)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(Женя):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Какое слово здесь спрятано?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отгадывают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 (Азалия)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кто из вас знает стихотворение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Г.Тукая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про семью.</a:t>
            </a:r>
          </a:p>
          <a:p>
            <a:pPr algn="ctr"/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“Семья”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семья»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считаю: папа, мама, я с сестрою – мы живём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дедом, бабушкой и кошкой – в нашем доме всемером.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нами ест и чай пьёт наша кошка, вместе спит,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ней работа в доме: от мышей дом сторожит.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Коза что же еще в мешке есть?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Коза(Женя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достает из мешка загадку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Прилетает к нам с теплом,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проделав длинный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 домик под окном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травы и глины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ласточка.</a:t>
            </a:r>
          </a:p>
          <a:p>
            <a:pPr algn="ctr"/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 «Ласточка»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И.Роман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ласточка, что сердцу так мила,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над окном моим, гнездо себе вила,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Таскала глину в остром клювике своём,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глины строила она красивый дом.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Трудилась долго, возводя свой лёгкий кров,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после вывела хорошеньких птенцов.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сыта была вся птичья детвора,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Жучков и мошек мать приносит им с утра.</a:t>
            </a:r>
          </a:p>
          <a:p>
            <a:pPr fontAlgn="base"/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Сп.Роман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непогода на дворе и ночь темна,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шевельнётся в тёплом гнёздышке она,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Укроет голову тихонечко крылом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сладко спит она, окутана теплом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Лилия\Desktop\img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42" y="6588224"/>
            <a:ext cx="17227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илия\Desktop\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18" y="3419872"/>
            <a:ext cx="1893854" cy="14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5281" y="213784"/>
            <a:ext cx="6324079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ей молния и гром, что шум людской!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 крепко ласточка, и дорог ей покой.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ни случилось на земле, ей нет забот —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и клювиком своим не поведёт.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же еще в мешке есть?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достает из мешка куклу.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(Бала елаган тавыш, бишек янында ана </a:t>
            </a:r>
            <a:r>
              <a:rPr lang="tt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Тукайның “Бишек җыры”н </a:t>
            </a:r>
            <a:r>
              <a:rPr lang="tt-RU" sz="1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башкара</a:t>
            </a:r>
            <a:r>
              <a:rPr lang="tt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Амелия: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Әлли-бәлли итәр бу,                                  </a:t>
            </a:r>
            <a:r>
              <a:rPr lang="tt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Әлли-бәлли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көйләрем,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Мәдрәсәгә китәр бу.                                 </a:t>
            </a:r>
            <a:r>
              <a:rPr lang="tt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Хикәятләр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сөйләрем,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Тырышып сабак укыгач,                           </a:t>
            </a:r>
            <a:r>
              <a:rPr lang="tt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Сиңа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теләк теләрем,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Галим булып җитәр бу.                             </a:t>
            </a:r>
            <a:r>
              <a:rPr lang="tt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Бәхетле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 диярем.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Йокла, угълым, йом күзең,                        Гыйззәтем син, кадрем син,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Йом-йом күзең, йолдызым;                       Минем йөрәк бәгърем син,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Кичтән йокың кала да,                               Куанычым, шатлыгым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Йоклап үтә көндезең.                                 Тик син минем, синсең син!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же еще в мешке есть?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достает из мешка кошку.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какого произведения котенок?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«Озорной котенок»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 «Озорной котенок»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взялась за дело не на шутку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шьёт любимой кукле — знать, ей кукла дорога!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«Ну, готова ли обнова?» — лёжа, кукла платья ждёт.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как не волноваться — скоро праздник к нам придёт!</a:t>
            </a:r>
          </a:p>
          <a:p>
            <a:pPr fontAlgn="base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Савелий: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котёнок притаился, за катушкою следит,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Шевельнётся ли катушка, с нетерпением глядит.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Ох, сейчас котёнок прыгнет — лишь мелькнёт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начнёт играть катушкой, нитки путая в клубок.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заботы у котёнка: прыг да скок — и всё не лень!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Озорник, шалун весёлый — так и скачет целый день!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 descr="C:\Users\Лилия\Desktop\i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30" y="2013792"/>
            <a:ext cx="1127990" cy="15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я\Desktop\img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20146"/>
          <a:stretch/>
        </p:blipFill>
        <p:spPr bwMode="auto">
          <a:xfrm>
            <a:off x="4797152" y="6012160"/>
            <a:ext cx="17275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981" y="278167"/>
            <a:ext cx="6438379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Баран, Коза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Пришло время ,ребята, с вами расставаться. Нам очень понравился праздник посвященный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Тукаю. Вы знаете его сказки, стихи, загадки. Мы очень рады что вам интересно творчество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Тукая. Нам  было с вами  весело и интересно. В следующем году мы обязательно придем снова на праздник посвященный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Тукаю! До следующего года.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булыгыз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и подошел к концу наш праздник, посвященный дню рождения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Г.Тукая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Дорогие дети! Любите и берегите свой родной   язык!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Ребята, но мы очень рады, что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своего друга.  И остаётся нам сказать, что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Тукай живет в сердцах людей, он одинаково дорог всем поколениям.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</a:t>
            </a:r>
            <a:r>
              <a:rPr lang="ru-RU" sz="1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Кунелле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балачак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запись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гомерне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халыкны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халыкның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дөньясын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люби, люби Отчизну,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Мир, в котором ты живешь!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встают и поют песню «</a:t>
            </a:r>
            <a:r>
              <a:rPr lang="ru-RU" sz="1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тел».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тел,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әткәм-әнкәмнең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Дөньяда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әнкәм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бишектә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көйләгән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төннәр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әбкәм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хикәят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сөйләгән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тел!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Һәрвакытта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ярдәмең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Кечкенәдән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аңлашылган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шатлыгым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кайгым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минем.</a:t>
            </a:r>
          </a:p>
          <a:p>
            <a:pPr algn="ctr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тел!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кыйлган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догам: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Ярлыкагыл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әткәм-әнкәмне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Ходам!</a:t>
            </a:r>
          </a:p>
          <a:p>
            <a:pPr algn="ctr" fontAlgn="base"/>
            <a:r>
              <a:rPr lang="ru-RU" dirty="0"/>
              <a:t> </a:t>
            </a:r>
          </a:p>
        </p:txBody>
      </p:sp>
      <p:pic>
        <p:nvPicPr>
          <p:cNvPr id="6146" name="Picture 2" descr="C:\Users\Лилия\Desktop\romashk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11" y="3419872"/>
            <a:ext cx="1649560" cy="13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1450" y="2865470"/>
            <a:ext cx="5829300" cy="19600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5" descr="0002-002-Poistine-Gabdulla-Tukaj-solntse-tatarskoj-poezii-kotoroe-odnazhd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81" y="1307637"/>
            <a:ext cx="6396087" cy="6096000"/>
          </a:xfrm>
          <a:prstGeom prst="rect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0" name="Picture 2" descr="http://hussainiah.org/port10/Media/fenoon1/zokrof/zokrof-jpg-high/zokrof-jpg-set-06/zokrof-06-007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6136"/>
            <a:ext cx="685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hussainiah.org/port10/Media/fenoon1/zokrof/zokrof-jpg-high/zokrof-jpg-set-06/zokrof-06-007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0583"/>
            <a:ext cx="685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34507" y="409874"/>
            <a:ext cx="6210690" cy="134739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err="1" smtClean="0">
                <a:solidFill>
                  <a:srgbClr val="FF0000"/>
                </a:solidFill>
                <a:latin typeface="+mn-lt"/>
              </a:rPr>
              <a:t>Габдулла</a:t>
            </a: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 Тукай– великий татарский поэт</a:t>
            </a:r>
            <a:endParaRPr lang="ru-RU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717376" y="1307638"/>
            <a:ext cx="5724636" cy="65287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ЦЕЛЬ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  <a:r>
              <a:rPr lang="ru-RU" sz="1400" dirty="0">
                <a:solidFill>
                  <a:schemeClr val="tx1"/>
                </a:solidFill>
              </a:rPr>
              <a:t> повышение эффективности работы по приобщению детей к творчеству </a:t>
            </a:r>
            <a:r>
              <a:rPr lang="ru-RU" sz="1400" dirty="0" smtClean="0">
                <a:solidFill>
                  <a:schemeClr val="tx1"/>
                </a:solidFill>
              </a:rPr>
              <a:t>ГАБДУЛЛЫ </a:t>
            </a:r>
            <a:r>
              <a:rPr lang="ru-RU" sz="1400" dirty="0">
                <a:solidFill>
                  <a:schemeClr val="tx1"/>
                </a:solidFill>
              </a:rPr>
              <a:t>ТУКАЯ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Задачи: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 - Познакомить детей с жизнью и творчеством ГАБДУЛЛЫ ТУКАЯ.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  -Воспитывать любовь и бережное отношение к произведениям ГАБДУЛЛЫ ТУКАЯ.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   -Формировать у детей честность, правдивость, доброту и отзывчивость посредством произведений ГАБДУЛЛЫ ТУКАЯ.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   -Воспитывать способность наслаждаться художественным словом, </a:t>
            </a:r>
            <a:r>
              <a:rPr lang="ru-RU" sz="1400" i="1" dirty="0" smtClean="0">
                <a:solidFill>
                  <a:schemeClr val="tx1"/>
                </a:solidFill>
              </a:rPr>
              <a:t>умением </a:t>
            </a:r>
            <a:r>
              <a:rPr lang="ru-RU" sz="1400" i="1" dirty="0">
                <a:solidFill>
                  <a:schemeClr val="tx1"/>
                </a:solidFill>
              </a:rPr>
              <a:t>употреблять его в собственной речи (пословицы, поговорки, народные </a:t>
            </a:r>
            <a:r>
              <a:rPr lang="ru-RU" sz="1400" i="1" dirty="0" err="1">
                <a:solidFill>
                  <a:schemeClr val="tx1"/>
                </a:solidFill>
              </a:rPr>
              <a:t>выс-казывания</a:t>
            </a:r>
            <a:r>
              <a:rPr lang="ru-RU" sz="1400" i="1" dirty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   -Учить чувствовать и понимать образный язык стихотворений и сказок ГАБДУЛЛЫ ТУКАЯ.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  - Расширить представления родителей о татарской детской литературе и приобщать их к семейному чтению литературных произведений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Оформление зала:</a:t>
            </a:r>
            <a:r>
              <a:rPr lang="ru-RU" sz="1400" dirty="0">
                <a:solidFill>
                  <a:schemeClr val="tx1"/>
                </a:solidFill>
              </a:rPr>
              <a:t> портрет </a:t>
            </a:r>
            <a:r>
              <a:rPr lang="ru-RU" sz="1400" dirty="0" err="1">
                <a:solidFill>
                  <a:schemeClr val="tx1"/>
                </a:solidFill>
              </a:rPr>
              <a:t>Г.Тукая</a:t>
            </a:r>
            <a:r>
              <a:rPr lang="ru-RU" sz="1400" dirty="0">
                <a:solidFill>
                  <a:schemeClr val="tx1"/>
                </a:solidFill>
              </a:rPr>
              <a:t>, надпись «С</a:t>
            </a:r>
            <a:r>
              <a:rPr lang="tt-RU" sz="1400" dirty="0">
                <a:solidFill>
                  <a:schemeClr val="tx1"/>
                </a:solidFill>
              </a:rPr>
              <a:t>үнмәс йолдыз</a:t>
            </a:r>
            <a:r>
              <a:rPr lang="ru-RU" sz="1400" dirty="0">
                <a:solidFill>
                  <a:schemeClr val="tx1"/>
                </a:solidFill>
              </a:rPr>
              <a:t>».</a:t>
            </a:r>
          </a:p>
        </p:txBody>
      </p:sp>
      <p:pic>
        <p:nvPicPr>
          <p:cNvPr id="3074" name="Picture 2" descr="http://atotarho12.narod.ru/clipart/v/vflo/flovin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03" y="7137645"/>
            <a:ext cx="5292249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gcdn-photos-c-a.akamaihd.net/hphotos-ak-ash/t51.2885-19/10735271_706853772729066_1301368789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0" y="7204617"/>
            <a:ext cx="1071563" cy="1905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gcdn-photos-c-a.akamaihd.net/hphotos-ak-ash/t51.2885-19/10735271_706853772729066_1301368789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51" y="7161333"/>
            <a:ext cx="1071563" cy="1905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9784" y="187297"/>
            <a:ext cx="6510387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>
                <a:solidFill>
                  <a:srgbClr val="7030A0"/>
                </a:solidFill>
              </a:rPr>
              <a:t>Под музыку С.САЙДАШЕВА “Тукай </a:t>
            </a:r>
            <a:r>
              <a:rPr lang="ru-RU" sz="1400" b="1" i="1" u="sng" dirty="0" err="1">
                <a:solidFill>
                  <a:srgbClr val="7030A0"/>
                </a:solidFill>
              </a:rPr>
              <a:t>маршы</a:t>
            </a:r>
            <a:r>
              <a:rPr lang="ru-RU" sz="1400" b="1" i="1" u="sng" dirty="0">
                <a:solidFill>
                  <a:srgbClr val="7030A0"/>
                </a:solidFill>
              </a:rPr>
              <a:t>” входят дети</a:t>
            </a:r>
            <a:r>
              <a:rPr lang="ru-RU" sz="1400" b="1" i="1" u="sng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</a:rPr>
              <a:t>Песня «</a:t>
            </a:r>
            <a:r>
              <a:rPr lang="ru-RU" sz="1400" b="1" i="1" u="sng" dirty="0" err="1">
                <a:solidFill>
                  <a:srgbClr val="7030A0"/>
                </a:solidFill>
              </a:rPr>
              <a:t>Яз</a:t>
            </a:r>
            <a:r>
              <a:rPr lang="ru-RU" sz="1400" b="1" i="1" u="sng" dirty="0">
                <a:solidFill>
                  <a:srgbClr val="7030A0"/>
                </a:solidFill>
              </a:rPr>
              <a:t> </a:t>
            </a:r>
            <a:r>
              <a:rPr lang="ru-RU" sz="1400" b="1" i="1" u="sng" dirty="0" err="1">
                <a:solidFill>
                  <a:srgbClr val="7030A0"/>
                </a:solidFill>
              </a:rPr>
              <a:t>житэ</a:t>
            </a:r>
            <a:r>
              <a:rPr lang="ru-RU" sz="1400" b="1" i="1" u="sng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Күзләр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Елгалардан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ага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Диңгез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җитә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Тәрәзәне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ачтылар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Эре-эре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чыпчыклар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Чыелдашалар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Яшькелт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сыерчыклар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җырлашалар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җитә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Тәрәзәне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ачтылар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Эре-эре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Тиздән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шаулап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яфрак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ярыр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чәчәкләр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килер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җитә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Тәрәзәне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ачтылар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Эре-эре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тамчылар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Здравствуйте ребята!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Исәнмесез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Сегодня в нашем детском саду праздник, день рождение великого татарского поэта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Тукая! Апрель и Тукай не разделимы, ведь именно 26 апреля родился великий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татарского народа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Тукай!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 малых лет остался сиротой, без папы и мамы. Его детство прошло в разных семьях. Тукай был очень способным и старательным мальчиком: учился в татар-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гимназии и в русской начальной школе. Он изучал русский, татарский,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араб-кий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иранский и другие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тюркские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Тукай написал для детей много стихов, песен, сказок и загадок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сегодня с вами собрались вспомнить и почтить память татарского поэта Г. Тукая</a:t>
            </a:r>
          </a:p>
        </p:txBody>
      </p:sp>
      <p:pic>
        <p:nvPicPr>
          <p:cNvPr id="8" name="Picture 4" descr="https://igcdn-photos-c-a.akamaihd.net/hphotos-ak-ash/t51.2885-19/10735271_706853772729066_1301368789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34" y="8567935"/>
            <a:ext cx="567507" cy="57606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gcdn-photos-c-a.akamaihd.net/hphotos-ak-ash/t51.2885-19/10735271_706853772729066_1301368789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9" y="8567935"/>
            <a:ext cx="567507" cy="57606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илия\Desktop\пти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1259632"/>
            <a:ext cx="1945926" cy="13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илия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3635896"/>
            <a:ext cx="1944167" cy="14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981" y="191587"/>
            <a:ext cx="6438379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баручы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Хәерле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хөрмәтле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кунаклар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Хәерле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кадерле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Хәерле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хезмәттәшләр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шагыйребезнең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шигърият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Тукайның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иҗат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кичәсенә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җыелдык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дорогие дети!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гости!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коллеги!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собрались все вместе, чтобы отметить день рождения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татарского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Тукая, послушать его стихотворения, вспомнить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Салкын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кышлар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үтеп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килгәндә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кайтканда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Тукай,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Олысы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тантана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Амир: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– Тукай иле,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Тукай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бәйрәмгә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дустым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сөйләшеп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ал,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Тукайдан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киңәш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мөһиме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сөйләш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Эчтән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җырлап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йөрим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Җырлыйм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җырлыймын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 –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бәхет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түгелме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җирдә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җәйгән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igcdn-photos-c-a.akamaihd.net/hphotos-ak-ash/t51.2885-19/10735271_706853772729066_1301368789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34" y="8470127"/>
            <a:ext cx="567507" cy="57606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gcdn-photos-c-a.akamaihd.net/hphotos-ak-ash/t51.2885-19/10735271_706853772729066_1301368789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4" y="8470777"/>
            <a:ext cx="567507" cy="57606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илия\Desktop\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68" y="3995937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981" y="211304"/>
            <a:ext cx="6438379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Арсений: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дают покоя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справедлива с ним была судьба!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Тукая по земле гоняя,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Гения народного потерять могла.</a:t>
            </a:r>
          </a:p>
          <a:p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Лев.Матвей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Горестей немало видел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Оттого добрейшей была его душа.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всё прекрасное он в сердце пускал,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злобу, ненависть напрочь отгонял.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народом России мы песни певали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общее в нашем быту и морали.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Вовеки нельзя нашу дружбу разбить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Нанизаны мы на единую нить.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номер мальчишек с ложками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тел,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Әткәм-әнкәмнең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Дөньяда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Песня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тел» - это народный гимн всего татарского народа.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Ребята,  перед вами 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с произведениями Г.Тукая. Обратите внимания кого мы видим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 кем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t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Әйдәгез, малайны чакырабыз!                                                                                       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Малай, кил монда!(малай керә)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Малай: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Исәнмесез, балалар! Мин -Булат.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t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ты такой грустный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tt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Малай:</a:t>
            </a:r>
            <a:r>
              <a:rPr lang="tt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Акбай пропал. Где только не искал: и в лесу, и на лугу и к самой Бабе- Яге ходил.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печалься, Булат. Сейчас я своего помощника позову, у него совета спросим. 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музыка </a:t>
            </a:r>
            <a:r>
              <a:rPr lang="ru-RU" sz="1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С.Сайдашева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балета “</a:t>
            </a:r>
            <a:r>
              <a:rPr lang="ru-RU" sz="1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Шүрәле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зал входит </a:t>
            </a:r>
            <a:r>
              <a:rPr lang="ru-RU" sz="1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Шүрәле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(мальчик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681" y="201126"/>
            <a:ext cx="6552679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(Богдан)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Пальцам больно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Прищемил их Год назад.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как больно!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Вашей помощи я был бы рад!</a:t>
            </a:r>
          </a:p>
          <a:p>
            <a:r>
              <a:rPr lang="tt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Шүрәле (Богдан) :</a:t>
            </a:r>
            <a:r>
              <a:rPr lang="tt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Исәнмесез, балалар!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ребята.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Акбая не найду, но помогу.          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лесной житель,                                                                                                                       Люблю танцевать и петь.                                                                                                                                              Всех кого я встречу я в лесу,                                                                                                                        Люблю щекоткой забавлять.                                                                                                            Поиграйте вы со мной!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ты хотел творить зло, поэтому был наказан. Давай мы поиграем с тобой, и твои пальцы заживут.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1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Тубэтэй</a:t>
            </a:r>
            <a:r>
              <a:rPr lang="ru-RU" sz="14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(Ход игры: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Тубэтэй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передаем по кругу, проговаривая слова Туп – туп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тубэтэй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тубэтэем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укалы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меня кем дэ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туктады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кого останется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тубэтэй,тот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 задание. (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Сикер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уйна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рэсем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яса,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бие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(Богдан) 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 ведь я к вам на день рождение Тукая.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 праздником Тукая поздравить.                                                                                                                                      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Погости у нас еще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проходи, садись.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садится вместе с детьми).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входят Коза и Баран </a:t>
            </a:r>
            <a:endParaRPr lang="ru-RU" sz="14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Козы за спиной мешок).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(Женя):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куда же мы попали?</a:t>
            </a:r>
          </a:p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Сарык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(Азалия):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Не знаю, это и не лес, и не поляна. Тут только люди.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Коза(Женя)):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Э-э-э…При входе было же написано, что это детский сад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Каенкай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и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Сарык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Здравствуйте!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Здравствуйте!</a:t>
            </a:r>
          </a:p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Сарык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(Азалия):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 что за праздник тут у вас?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(Женя):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И-и-и,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җүләр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У них же большой праздник., посвященный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135-летия со дня рождения великого татарского поэта-писателя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Г.Тукая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на день рождения, тем более на юбилей, нельзя  приходить без подарка. Открывай свой мешок! Там должны быть и  подарки от нас.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Ребята, а вы узнали герои какой сказки пришли к нам в гости?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отвечают  из сказки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Г.Тукая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“Сказка  о Козе и баране”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(Азалия)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узнали, что в вашем детском саду сегодня праздник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Тукая, а он является   автором нашей сказки, поэтому 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должны обязательно попасть к вам на праздник.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рады вас видеть. Коза, а что у вас в мешке?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img1.liveinternet.ru/images/attach/c/4/80/90/80090723_1979159_image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12661" r="53530"/>
          <a:stretch/>
        </p:blipFill>
        <p:spPr bwMode="auto">
          <a:xfrm>
            <a:off x="3717032" y="1403649"/>
            <a:ext cx="115125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Лилия\Desktop\skazkigabdulayatukay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4499992"/>
            <a:ext cx="1801078" cy="12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5281" y="213784"/>
            <a:ext cx="6324079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(Женя)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Пусть ребята угадают, что у меня в мешке.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Неужели вы к нам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принесли волчью голову?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 (Азалия)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Нет, мы для вас принесли не волчью голову, а много чего интересного. Хотите узнать? Все что лежит в этом мешке связано с именем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Тукая. Доставай коза из мешка сюрпризы?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(Женя)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(Коза достает козу)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Зачем ты положил козу в мешок.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 (Азалия)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я и не помню, зачем я положил козу в мешок?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Наверное вы хотели услышать стихотворение Тукая “Гали и Коза”.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Баран(Азалия)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дөрес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Кто из вас знает стихотворение Тукая “Гали и Коза”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Тукая “Гали и Коза”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Рамзан: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козою дружен наш Гали: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кивает издали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бородой ему трясёт,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Гали траву несёт.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же еще в мешке интересного?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 достает из мешка бабочку.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Баран(Азалия):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 какого произведения Тукая этот мотылек?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отвечают из стихотворения “Малыш и мотылек”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Коза(Женя)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Расскажите нам, пожалуйста, это стихотворение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стиха «Ребёнок и бабочка»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взлетает бабочка, за ней ребёнок заходят в зал)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Ребёнок(Ксения):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Мотылёк, мотылёк,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мне, дружок: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ты летал,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ты не устал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ел? Что видал,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всюду летал?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про своё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житьё и бытьё.    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Бабочка(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живу по полям,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лесам и лугам,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ясный день на свету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Веселюсь на лету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летнего дня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Нежит, холит меня,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цветов аромат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Утоляет мой глад.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:\ко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056" y="2699792"/>
            <a:ext cx="237626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Лилия\Desktop\0011-017-Tukaj-detj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8" r="3744"/>
          <a:stretch/>
        </p:blipFill>
        <p:spPr bwMode="auto">
          <a:xfrm rot="5400000">
            <a:off x="3978474" y="5462687"/>
            <a:ext cx="1872208" cy="22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cs402223.vk.me/v402223385/4f7a/yozbs0gXx4A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981" y="199503"/>
            <a:ext cx="6294363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будь. Коротка,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- вся жизнь мотылька,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Пожалей, полюби,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меня не губи. 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Вы не встречали моего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(Нет)  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еще у вас есть в мешке интересного?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 достает золотой гребень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 какой сказки Тукая этот гребень?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отвечают из сказки “Су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 в дверь. Входит Водяная.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 (Ева)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– Водяная. Дети, здравствуйте! Где ж мой гребень золотой?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Водяная, ты не видела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                                                                                             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 (Ева)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не видела. Где ж мой гребень золотой?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Вставай с нами в круг и поиграй с детьми: догонишь свой гребень золотой – он твой. Ребята, поиграем?</a:t>
            </a:r>
          </a:p>
          <a:p>
            <a:pPr algn="ctr"/>
            <a:r>
              <a:rPr 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«Догони свой гребень»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(Женя)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:Не сердись, Су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его нашли и положили в мешок, чтоб тебе отдать.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 (Ева):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Тукай, про меня написал,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вором мальчишка тот не стал.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Чужое трогать нельзя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говорю это 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чужое не возьмем наказ Тукая мы поймем.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 (Ева):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Вот, спасибо, обрадовали меня. Нельзя брать чужие вещи без разрешения!                      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 (Ева):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Молодцы, ребята! Умные вы, однако! Ох, устала я!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Водяная, сядь, отдохни!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Ребята,  давайте вместе  спросим у Козы и Барана, что лежит в меш-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Капчыкта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 достает собаку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Коза(Женя):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собака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же мой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все вместе позовём.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кил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Акбай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(Матвей Н):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һау! Һау!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путешествовали по сказкам Тукая, потому что мальчик очень хотел рассказать </a:t>
            </a:r>
            <a:r>
              <a:rPr lang="tt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 Габдуллы  Тукая “Забавный ученик”.</a:t>
            </a:r>
            <a:r>
              <a:rPr lang="tt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послушаем</a:t>
            </a:r>
            <a:r>
              <a:rPr lang="tt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:\10917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168" y="467544"/>
            <a:ext cx="928301" cy="1668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I:\Pink_comb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6178">
            <a:off x="4842743" y="3878264"/>
            <a:ext cx="562575" cy="135255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I:\забавный ученик.jpg"/>
          <p:cNvPicPr>
            <a:picLocks noChangeAspect="1" noChangeArrowheads="1"/>
          </p:cNvPicPr>
          <p:nvPr/>
        </p:nvPicPr>
        <p:blipFill>
          <a:blip r:embed="rId4"/>
          <a:srcRect l="4167" t="3508" r="54167" b="29824"/>
          <a:stretch>
            <a:fillRect/>
          </a:stretch>
        </p:blipFill>
        <p:spPr bwMode="auto">
          <a:xfrm>
            <a:off x="3777009" y="6358286"/>
            <a:ext cx="1944215" cy="165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545</Words>
  <Application>Microsoft Office PowerPoint</Application>
  <PresentationFormat>Экран (4:3)</PresentationFormat>
  <Paragraphs>272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  Пестречинский детский сад «Каенкай» Пестречинского муниципального района  Республики Татарстан </vt:lpstr>
      <vt:lpstr>Презентация PowerPoint</vt:lpstr>
      <vt:lpstr>Габдулла Тукай– великий татарский поэт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«Детский сад №23 общеразвивающего вида «Сказка» Чистопольского муниципального района РТ</dc:title>
  <dc:creator>ЮЛИЯ</dc:creator>
  <cp:lastModifiedBy>Лилия</cp:lastModifiedBy>
  <cp:revision>38</cp:revision>
  <dcterms:created xsi:type="dcterms:W3CDTF">2016-04-03T19:05:56Z</dcterms:created>
  <dcterms:modified xsi:type="dcterms:W3CDTF">2025-04-23T10:20:11Z</dcterms:modified>
</cp:coreProperties>
</file>