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0" r:id="rId4"/>
    <p:sldId id="268" r:id="rId5"/>
    <p:sldId id="266" r:id="rId6"/>
    <p:sldId id="265" r:id="rId7"/>
    <p:sldId id="262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8" autoAdjust="0"/>
    <p:restoredTop sz="94660"/>
  </p:normalViewPr>
  <p:slideViewPr>
    <p:cSldViewPr snapToGrid="0">
      <p:cViewPr varScale="1">
        <p:scale>
          <a:sx n="75" d="100"/>
          <a:sy n="75" d="100"/>
        </p:scale>
        <p:origin x="78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541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605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473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874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02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3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708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29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742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43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39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CAECD-5874-4527-B6BF-A5345D4B8721}" type="datetimeFigureOut">
              <a:rPr lang="ru-RU" smtClean="0"/>
              <a:t>28.01.2023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C33BD-DB49-4663-B9D0-313B5A02DE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3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krot.info/uploads/posts/2020-10/1603988906_17-p-fon-dlya-prezentatsii-natarskii-stil-2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2913" y="1406889"/>
            <a:ext cx="3185287" cy="45309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6100" y="190500"/>
            <a:ext cx="9512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Наш любимый </a:t>
            </a:r>
            <a:r>
              <a:rPr lang="ru-RU" sz="4400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Габдулла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Тукай</a:t>
            </a:r>
            <a:endParaRPr lang="ru-RU" sz="4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9" name="Рисунок 8" descr="https://geofotoput.ru/wp-content/uploads/2017/12/DSC_8489-1000x777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8104" y="2840668"/>
            <a:ext cx="2316925" cy="1987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papik.pro/uploads/posts/2022-07/1657907257_17-papik-pro-p-risunki-raskraski-su-anasi-gabdulla-tukai-19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00964" y="2681272"/>
            <a:ext cx="1885126" cy="21469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9245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krot.info/uploads/posts/2020-10/1603988906_17-p-fon-dlya-prezentatsii-natarskii-stil-2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5616" y="971399"/>
            <a:ext cx="2783484" cy="38413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59300" y="1122363"/>
            <a:ext cx="5892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Monotype Corsiva" panose="03010101010201010101" pitchFamily="66" charset="0"/>
              </a:rPr>
              <a:t>Имя </a:t>
            </a:r>
            <a:r>
              <a:rPr lang="ru-RU" sz="2400" dirty="0" err="1" smtClean="0">
                <a:latin typeface="Monotype Corsiva" panose="03010101010201010101" pitchFamily="66" charset="0"/>
              </a:rPr>
              <a:t>Габдуллы</a:t>
            </a:r>
            <a:r>
              <a:rPr lang="ru-RU" sz="2400" dirty="0" smtClean="0">
                <a:latin typeface="Monotype Corsiva" panose="03010101010201010101" pitchFamily="66" charset="0"/>
              </a:rPr>
              <a:t> Тукая известно не только в Татарстане, но и далеко за её пределами. Творчество Тукая многогранно: он поэт и публицист, литературный критик и общественный деятель. Для развития татарской поэзии и в целом </a:t>
            </a:r>
          </a:p>
          <a:p>
            <a:r>
              <a:rPr lang="ru-RU" sz="2400" dirty="0" smtClean="0">
                <a:latin typeface="Monotype Corsiva" panose="03010101010201010101" pitchFamily="66" charset="0"/>
              </a:rPr>
              <a:t>культуры он сделал также много, как Пушкин для русской поэзии и культуры. </a:t>
            </a:r>
            <a:endParaRPr lang="ru-RU" sz="24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635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krot.info/uploads/posts/2020-10/1603988906_17-p-fon-dlya-prezentatsii-natarskii-stil-2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cdn.culture.ru/images/86ae7aaf-8ad2-5b34-935a-01ca2d7c505c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7" y="457726"/>
            <a:ext cx="3244850" cy="23427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5127624" y="208918"/>
            <a:ext cx="55403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Габдулла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 Тукай родился 26 апреля в маленьком ауле </a:t>
            </a:r>
            <a:r>
              <a:rPr lang="ru-RU" sz="2400" dirty="0" err="1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Кушлавыч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 в семье муллы </a:t>
            </a:r>
            <a:r>
              <a:rPr lang="ru-RU" sz="2400" dirty="0" err="1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Мухаметгарифа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. Трудная судьба выпала на долю поэта. Ему было всего 5 месяцев, когда умер отец. Оставив малыша в родной деревне, мать вторично вышла замуж, но вскоре умирает и мать.</a:t>
            </a:r>
          </a:p>
          <a:p>
            <a:endParaRPr lang="ru-RU" sz="2400" dirty="0">
              <a:solidFill>
                <a:srgbClr val="111111"/>
              </a:solidFill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r>
              <a:rPr lang="ru-RU" sz="2400" dirty="0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- </a:t>
            </a:r>
            <a:r>
              <a:rPr lang="ru-RU" sz="2400" dirty="0">
                <a:solidFill>
                  <a:srgbClr val="111111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«Кто возьмет мальчика на воспитание?»</a:t>
            </a:r>
          </a:p>
          <a:p>
            <a:r>
              <a:rPr lang="ru-RU" sz="2400" dirty="0">
                <a:solidFill>
                  <a:srgbClr val="111111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Как часто приходилось это слышать маленькому </a:t>
            </a:r>
            <a:r>
              <a:rPr lang="ru-RU" sz="2400" dirty="0" err="1">
                <a:solidFill>
                  <a:srgbClr val="111111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Апушу</a:t>
            </a:r>
            <a:r>
              <a:rPr lang="ru-RU" sz="2400" dirty="0">
                <a:solidFill>
                  <a:srgbClr val="111111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 (так называли </a:t>
            </a:r>
            <a:r>
              <a:rPr lang="ru-RU" sz="2400" dirty="0" err="1">
                <a:solidFill>
                  <a:srgbClr val="111111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Габдуллу</a:t>
            </a:r>
            <a:r>
              <a:rPr lang="ru-RU" sz="2400" dirty="0">
                <a:solidFill>
                  <a:srgbClr val="111111"/>
                </a:solidFill>
                <a:latin typeface="Monotype Corsiva" panose="03010101010201010101" pitchFamily="66" charset="0"/>
                <a:ea typeface="Calibri" panose="020F0502020204030204" pitchFamily="34" charset="0"/>
              </a:rPr>
              <a:t> дома). Хрупкий, болезненный мальчик переходил из рук в руки.</a:t>
            </a:r>
          </a:p>
          <a:p>
            <a:endParaRPr lang="ru-RU" sz="2400" dirty="0"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1487" y="3229300"/>
            <a:ext cx="3168651" cy="307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82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krot.info/uploads/posts/2020-10/1603988906_17-p-fon-dlya-prezentatsii-natarskii-stil-2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720" y="413544"/>
            <a:ext cx="3486457" cy="26114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97897" y="347662"/>
            <a:ext cx="565110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rgbClr val="111111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</a:endParaRPr>
          </a:p>
          <a:p>
            <a:r>
              <a:rPr lang="ru-RU" sz="2400" dirty="0" err="1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Апушу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 было 6 лет, когда его привозит в дом </a:t>
            </a:r>
            <a:r>
              <a:rPr lang="ru-RU" sz="2400" dirty="0" err="1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Сагди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абзый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 - крестьянин из деревни </a:t>
            </a:r>
            <a:r>
              <a:rPr lang="ru-RU" sz="2400" dirty="0" err="1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Кырлай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, душевно добрый человек. До девяти лет </a:t>
            </a:r>
            <a:r>
              <a:rPr lang="ru-RU" sz="2400" dirty="0" err="1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Габдулла</a:t>
            </a:r>
            <a:r>
              <a:rPr lang="ru-RU" sz="2400" dirty="0" smtClean="0">
                <a:solidFill>
                  <a:srgbClr val="111111"/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 жил в этой деревне. </a:t>
            </a:r>
          </a:p>
          <a:p>
            <a:endParaRPr lang="ru-RU" sz="2400" dirty="0">
              <a:solidFill>
                <a:srgbClr val="111111"/>
              </a:solidFill>
              <a:latin typeface="Monotype Corsiva" panose="03010101010201010101" pitchFamily="66" charset="0"/>
            </a:endParaRPr>
          </a:p>
          <a:p>
            <a:endParaRPr lang="ru-RU" sz="2400" dirty="0" smtClean="0">
              <a:solidFill>
                <a:srgbClr val="111111"/>
              </a:solidFill>
              <a:latin typeface="Monotype Corsiva" panose="03010101010201010101" pitchFamily="66" charset="0"/>
            </a:endParaRPr>
          </a:p>
          <a:p>
            <a:endParaRPr lang="ru-RU" sz="2400" dirty="0">
              <a:solidFill>
                <a:srgbClr val="111111"/>
              </a:solidFill>
              <a:latin typeface="Monotype Corsiva" panose="03010101010201010101" pitchFamily="66" charset="0"/>
            </a:endParaRPr>
          </a:p>
          <a:p>
            <a:endParaRPr lang="ru-RU" sz="2400" dirty="0" smtClean="0">
              <a:solidFill>
                <a:srgbClr val="111111"/>
              </a:solidFill>
              <a:latin typeface="Monotype Corsiva" panose="03010101010201010101" pitchFamily="66" charset="0"/>
            </a:endParaRPr>
          </a:p>
          <a:p>
            <a:r>
              <a:rPr lang="ru-RU" sz="2400" dirty="0">
                <a:latin typeface="Monotype Corsiva" panose="03010101010201010101" pitchFamily="66" charset="0"/>
              </a:rPr>
              <a:t>Всего 3 года прожил </a:t>
            </a:r>
            <a:r>
              <a:rPr lang="ru-RU" sz="2400" dirty="0" err="1">
                <a:latin typeface="Monotype Corsiva" panose="03010101010201010101" pitchFamily="66" charset="0"/>
              </a:rPr>
              <a:t>Габдулла</a:t>
            </a:r>
            <a:r>
              <a:rPr lang="ru-RU" sz="2400" dirty="0">
                <a:latin typeface="Monotype Corsiva" panose="03010101010201010101" pitchFamily="66" charset="0"/>
              </a:rPr>
              <a:t> в </a:t>
            </a:r>
            <a:r>
              <a:rPr lang="ru-RU" sz="2400" dirty="0" err="1">
                <a:latin typeface="Monotype Corsiva" panose="03010101010201010101" pitchFamily="66" charset="0"/>
              </a:rPr>
              <a:t>Кырлае</a:t>
            </a:r>
            <a:r>
              <a:rPr lang="ru-RU" sz="2400" dirty="0">
                <a:latin typeface="Monotype Corsiva" panose="03010101010201010101" pitchFamily="66" charset="0"/>
              </a:rPr>
              <a:t>, но годы, проведенные там, стали особенными. На всю жизнь он полюбил жителей </a:t>
            </a:r>
            <a:r>
              <a:rPr lang="ru-RU" sz="2400" dirty="0" err="1">
                <a:latin typeface="Monotype Corsiva" panose="03010101010201010101" pitchFamily="66" charset="0"/>
              </a:rPr>
              <a:t>Кырлая</a:t>
            </a:r>
            <a:r>
              <a:rPr lang="ru-RU" sz="2400" dirty="0">
                <a:latin typeface="Monotype Corsiva" panose="03010101010201010101" pitchFamily="66" charset="0"/>
              </a:rPr>
              <a:t>, его леса и поля. Здесь он научился грамоте, слушал сказки и предания.</a:t>
            </a:r>
          </a:p>
          <a:p>
            <a:endParaRPr lang="ru-RU" sz="2800" dirty="0"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5404" y="3246593"/>
            <a:ext cx="3038773" cy="314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41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krot.info/uploads/posts/2020-10/1603988906_17-p-fon-dlya-prezentatsii-natarskii-stil-2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423" y="451672"/>
            <a:ext cx="3620211" cy="23749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41900" y="369889"/>
            <a:ext cx="598948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Monotype Corsiva" panose="03010101010201010101" pitchFamily="66" charset="0"/>
              </a:rPr>
              <a:t>В 9 лет </a:t>
            </a:r>
            <a:r>
              <a:rPr lang="ru-RU" sz="2400" dirty="0" err="1" smtClean="0">
                <a:latin typeface="Monotype Corsiva" panose="03010101010201010101" pitchFamily="66" charset="0"/>
              </a:rPr>
              <a:t>Габдуллу</a:t>
            </a:r>
            <a:r>
              <a:rPr lang="ru-RU" sz="2400" dirty="0" smtClean="0">
                <a:latin typeface="Monotype Corsiva" panose="03010101010201010101" pitchFamily="66" charset="0"/>
              </a:rPr>
              <a:t> увезли в Уральск. Мальчик попал в семью тети, но не сжился в этой среде. Самолюбивый и гордый мальчик ушел жить в медресе. Жить было очень трудно, и чтобы не умереть с голоду, ему приходилось совмещать учёбу с работой водовоза и сторожа</a:t>
            </a:r>
            <a:r>
              <a:rPr lang="ru-RU" sz="2400" dirty="0">
                <a:latin typeface="Monotype Corsiva" panose="03010101010201010101" pitchFamily="66" charset="0"/>
              </a:rPr>
              <a:t>.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endParaRPr lang="ru-RU" sz="2400" dirty="0">
              <a:latin typeface="Monotype Corsiva" panose="03010101010201010101" pitchFamily="66" charset="0"/>
            </a:endParaRPr>
          </a:p>
          <a:p>
            <a:endParaRPr lang="ru-RU" sz="2400" dirty="0" smtClean="0">
              <a:latin typeface="Monotype Corsiva" panose="03010101010201010101" pitchFamily="66" charset="0"/>
            </a:endParaRPr>
          </a:p>
          <a:p>
            <a:r>
              <a:rPr lang="ru-RU" sz="2400" dirty="0" smtClean="0">
                <a:latin typeface="Monotype Corsiva" panose="03010101010201010101" pitchFamily="66" charset="0"/>
              </a:rPr>
              <a:t>Именно </a:t>
            </a:r>
            <a:r>
              <a:rPr lang="ru-RU" sz="2400" dirty="0">
                <a:latin typeface="Monotype Corsiva" panose="03010101010201010101" pitchFamily="66" charset="0"/>
              </a:rPr>
              <a:t>в этом городе он начал изучать русский язык. познакомился с творчеством великих русских поэтов - Пушкина и Лермонтова. Их стихи покорили сердце начинающего поэта. Переводил произведения великих русских писателей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5903" y="3278244"/>
            <a:ext cx="2273731" cy="337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85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krot.info/uploads/posts/2020-10/1603988906_17-p-fon-dlya-prezentatsii-natarskii-stil-2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645" y="420781"/>
            <a:ext cx="3470275" cy="285787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33999" y="349250"/>
            <a:ext cx="53340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Monotype Corsiva" panose="03010101010201010101" pitchFamily="66" charset="0"/>
              </a:rPr>
              <a:t>Но он был счастлив тем, что учится в медресе. </a:t>
            </a:r>
            <a:r>
              <a:rPr lang="ru-RU" sz="2400" dirty="0" err="1" smtClean="0">
                <a:latin typeface="Monotype Corsiva" panose="03010101010201010101" pitchFamily="66" charset="0"/>
              </a:rPr>
              <a:t>Габдулла</a:t>
            </a:r>
            <a:r>
              <a:rPr lang="ru-RU" sz="2400" dirty="0" smtClean="0">
                <a:latin typeface="Monotype Corsiva" panose="03010101010201010101" pitchFamily="66" charset="0"/>
              </a:rPr>
              <a:t> с малых лет любил слушать стихи и народные песни, и сам немного пел. Учась в медресе, Тукай начинает сам писать стихи. День за днем растет мастерство поэта и он становится известен среди татар как талантливый поэт.</a:t>
            </a:r>
            <a:endParaRPr lang="ru-RU" sz="2400" dirty="0">
              <a:latin typeface="Monotype Corsiva" panose="03010101010201010101" pitchFamily="66" charset="0"/>
            </a:endParaRPr>
          </a:p>
          <a:p>
            <a:pPr algn="r"/>
            <a:r>
              <a:rPr lang="ru-RU" sz="2400" dirty="0">
                <a:latin typeface="Monotype Corsiva" panose="03010101010201010101" pitchFamily="66" charset="0"/>
              </a:rPr>
              <a:t>Его талантом восторгались многие, владельцы  газет приглашали поэта к себе на работу. Его мечтой стала Казань, </a:t>
            </a:r>
            <a:r>
              <a:rPr lang="ru-RU" sz="2400" dirty="0" smtClean="0">
                <a:latin typeface="Monotype Corsiva" panose="03010101010201010101" pitchFamily="66" charset="0"/>
              </a:rPr>
              <a:t>куда он и </a:t>
            </a:r>
            <a:r>
              <a:rPr lang="ru-RU" sz="2400" dirty="0">
                <a:latin typeface="Monotype Corsiva" panose="03010101010201010101" pitchFamily="66" charset="0"/>
              </a:rPr>
              <a:t>устремился. В Казани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pPr algn="r"/>
            <a:r>
              <a:rPr lang="ru-RU" sz="2400" dirty="0" smtClean="0">
                <a:latin typeface="Monotype Corsiva" panose="03010101010201010101" pitchFamily="66" charset="0"/>
              </a:rPr>
              <a:t>у </a:t>
            </a:r>
            <a:r>
              <a:rPr lang="ru-RU" sz="2400" dirty="0">
                <a:latin typeface="Monotype Corsiva" panose="03010101010201010101" pitchFamily="66" charset="0"/>
              </a:rPr>
              <a:t>Тукая было очень много друзей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pPr algn="r"/>
            <a:r>
              <a:rPr lang="ru-RU" sz="2400" dirty="0" smtClean="0">
                <a:latin typeface="Monotype Corsiva" panose="03010101010201010101" pitchFamily="66" charset="0"/>
              </a:rPr>
              <a:t>из </a:t>
            </a:r>
            <a:r>
              <a:rPr lang="ru-RU" sz="2400" dirty="0">
                <a:latin typeface="Monotype Corsiva" panose="03010101010201010101" pitchFamily="66" charset="0"/>
              </a:rPr>
              <a:t>числа татарских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pPr algn="r"/>
            <a:r>
              <a:rPr lang="ru-RU" sz="2400" dirty="0" smtClean="0">
                <a:latin typeface="Monotype Corsiva" panose="03010101010201010101" pitchFamily="66" charset="0"/>
              </a:rPr>
              <a:t>писателей</a:t>
            </a:r>
            <a:r>
              <a:rPr lang="ru-RU" sz="2400" dirty="0">
                <a:latin typeface="Monotype Corsiva" panose="03010101010201010101" pitchFamily="66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56" y="3697242"/>
            <a:ext cx="3404100" cy="26405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5611" y="4429919"/>
            <a:ext cx="2971800" cy="220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943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krot.info/uploads/posts/2020-10/1603988906_17-p-fon-dlya-prezentatsii-natarskii-stil-2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876800" y="774700"/>
            <a:ext cx="51307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Monotype Corsiva" panose="03010101010201010101" pitchFamily="66" charset="0"/>
              </a:rPr>
              <a:t>В сказках Тукая много чудес и забавных историй. Водяные ведьмы населяют озера, в дремучем бору легко и привольно живет </a:t>
            </a:r>
            <a:r>
              <a:rPr lang="ru-RU" sz="2400" dirty="0" err="1" smtClean="0">
                <a:latin typeface="Monotype Corsiva" panose="03010101010201010101" pitchFamily="66" charset="0"/>
              </a:rPr>
              <a:t>Шурале</a:t>
            </a:r>
            <a:r>
              <a:rPr lang="ru-RU" sz="2400" dirty="0">
                <a:latin typeface="Monotype Corsiva" panose="03010101010201010101" pitchFamily="66" charset="0"/>
              </a:rPr>
              <a:t>. Но его герои не омрачают жизнь людей, скорее это наивные и доверчивые лесные существа, в столкновении с которыми человек всегда выходит победителем</a:t>
            </a:r>
            <a:r>
              <a:rPr lang="ru-RU" sz="2400" dirty="0" smtClean="0">
                <a:latin typeface="Monotype Corsiva" panose="03010101010201010101" pitchFamily="66" charset="0"/>
              </a:rPr>
              <a:t>.</a:t>
            </a:r>
          </a:p>
          <a:p>
            <a:r>
              <a:rPr lang="ru-RU" sz="2400" dirty="0" smtClean="0">
                <a:latin typeface="Monotype Corsiva" panose="03010101010201010101" pitchFamily="66" charset="0"/>
              </a:rPr>
              <a:t> </a:t>
            </a:r>
            <a:r>
              <a:rPr lang="ru-RU" sz="2400" dirty="0">
                <a:latin typeface="Monotype Corsiva" panose="03010101010201010101" pitchFamily="66" charset="0"/>
              </a:rPr>
              <a:t>Стихотворения Г. Тукая побуждают детей учиться, трудиться, стараться доводить начатое дело до конца. </a:t>
            </a:r>
            <a:endParaRPr lang="ru-RU" sz="2400" dirty="0" smtClean="0">
              <a:latin typeface="Monotype Corsiva" panose="03010101010201010101" pitchFamily="66" charset="0"/>
            </a:endParaRPr>
          </a:p>
          <a:p>
            <a:endParaRPr lang="ru-RU" sz="2400" dirty="0"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3345" y="230188"/>
            <a:ext cx="2554110" cy="14366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3732" y="5205388"/>
            <a:ext cx="2585845" cy="1618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3345" y="1748043"/>
            <a:ext cx="2554110" cy="15650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5467" y="3405072"/>
            <a:ext cx="2554110" cy="170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02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krot.info/uploads/posts/2020-10/1603988906_17-p-fon-dlya-prezentatsii-natarskii-stil-2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4928" y="193308"/>
            <a:ext cx="4136549" cy="24298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51477" y="193308"/>
            <a:ext cx="57118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Monotype Corsiva" panose="03010101010201010101" pitchFamily="66" charset="0"/>
              </a:rPr>
              <a:t>Жизнь его оборвалась рано. Творческая деятельность поэта продолжалась всего восемь лет. Он умер в возрасте 27 лет, оставив после себя свыше 10 тысяч стихотворных строк  , около 50 листов прозы . </a:t>
            </a:r>
          </a:p>
          <a:p>
            <a:endParaRPr lang="ru-RU" sz="2400" dirty="0">
              <a:latin typeface="Monotype Corsiva" panose="03010101010201010101" pitchFamily="66" charset="0"/>
            </a:endParaRPr>
          </a:p>
          <a:p>
            <a:endParaRPr lang="ru-RU" sz="2400" dirty="0" smtClean="0">
              <a:latin typeface="Monotype Corsiva" panose="03010101010201010101" pitchFamily="66" charset="0"/>
            </a:endParaRPr>
          </a:p>
          <a:p>
            <a:pPr algn="r"/>
            <a:endParaRPr lang="ru-RU" sz="2400" dirty="0">
              <a:latin typeface="Monotype Corsiva" panose="03010101010201010101" pitchFamily="66" charset="0"/>
            </a:endParaRPr>
          </a:p>
          <a:p>
            <a:pPr algn="r"/>
            <a:endParaRPr lang="ru-RU" sz="2400" dirty="0" smtClean="0">
              <a:latin typeface="Monotype Corsiva" panose="03010101010201010101" pitchFamily="66" charset="0"/>
            </a:endParaRPr>
          </a:p>
          <a:p>
            <a:pPr algn="r"/>
            <a:r>
              <a:rPr lang="ru-RU" sz="2400" dirty="0" smtClean="0">
                <a:latin typeface="Monotype Corsiva" panose="03010101010201010101" pitchFamily="66" charset="0"/>
              </a:rPr>
              <a:t>Памятники </a:t>
            </a:r>
            <a:r>
              <a:rPr lang="ru-RU" sz="2400" dirty="0" err="1" smtClean="0">
                <a:latin typeface="Monotype Corsiva" panose="03010101010201010101" pitchFamily="66" charset="0"/>
              </a:rPr>
              <a:t>Г.Тукаю</a:t>
            </a:r>
            <a:r>
              <a:rPr lang="ru-RU" sz="2400" dirty="0" smtClean="0">
                <a:latin typeface="Monotype Corsiva" panose="03010101010201010101" pitchFamily="66" charset="0"/>
              </a:rPr>
              <a:t>.</a:t>
            </a:r>
            <a:endParaRPr lang="ru-RU" sz="2400" dirty="0"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5171" y="3219187"/>
            <a:ext cx="2562306" cy="32874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3033" y="3202846"/>
            <a:ext cx="2748201" cy="32693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0682" y="3919131"/>
            <a:ext cx="3450067" cy="258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961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361</Words>
  <Application>Microsoft Office PowerPoint</Application>
  <PresentationFormat>Широкоэкранный</PresentationFormat>
  <Paragraphs>31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Гульназ</dc:creator>
  <cp:lastModifiedBy>Гульназ</cp:lastModifiedBy>
  <cp:revision>23</cp:revision>
  <dcterms:created xsi:type="dcterms:W3CDTF">2023-01-21T15:37:46Z</dcterms:created>
  <dcterms:modified xsi:type="dcterms:W3CDTF">2023-01-28T11:18:53Z</dcterms:modified>
</cp:coreProperties>
</file>