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3" r:id="rId3"/>
    <p:sldId id="264" r:id="rId4"/>
    <p:sldId id="302" r:id="rId5"/>
    <p:sldId id="278" r:id="rId6"/>
    <p:sldId id="298" r:id="rId7"/>
    <p:sldId id="303" r:id="rId8"/>
    <p:sldId id="297" r:id="rId9"/>
    <p:sldId id="284" r:id="rId10"/>
    <p:sldId id="301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4F8B4-27DB-4B26-88C5-CD50E924ADB9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A81CF0-742A-48FF-AD96-7002576802A7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Встречи </a:t>
          </a:r>
          <a:endParaRPr lang="ru-RU" b="1" dirty="0">
            <a:solidFill>
              <a:srgbClr val="7030A0"/>
            </a:solidFill>
          </a:endParaRPr>
        </a:p>
      </dgm:t>
    </dgm:pt>
    <dgm:pt modelId="{AC164B2E-4303-479B-8E82-18066C0A31BC}" type="parTrans" cxnId="{52DA7181-B956-4BA7-A66B-8405728D73BC}">
      <dgm:prSet/>
      <dgm:spPr/>
      <dgm:t>
        <a:bodyPr/>
        <a:lstStyle/>
        <a:p>
          <a:endParaRPr lang="ru-RU"/>
        </a:p>
      </dgm:t>
    </dgm:pt>
    <dgm:pt modelId="{3E2ECB3E-4F70-4A0A-9C31-E672FB072149}" type="sibTrans" cxnId="{52DA7181-B956-4BA7-A66B-8405728D73BC}">
      <dgm:prSet/>
      <dgm:spPr/>
      <dgm:t>
        <a:bodyPr/>
        <a:lstStyle/>
        <a:p>
          <a:endParaRPr lang="ru-RU"/>
        </a:p>
      </dgm:t>
    </dgm:pt>
    <dgm:pt modelId="{6A1187C0-22BF-48B7-9B46-47914ABE63B9}">
      <dgm:prSet/>
      <dgm:spPr/>
      <dgm:t>
        <a:bodyPr/>
        <a:lstStyle/>
        <a:p>
          <a:pPr rtl="0"/>
          <a:r>
            <a:rPr lang="ru-RU" b="1" dirty="0" smtClean="0">
              <a:solidFill>
                <a:srgbClr val="FFC000"/>
              </a:solidFill>
            </a:rPr>
            <a:t>Мероприятия</a:t>
          </a:r>
          <a:endParaRPr lang="ru-RU" b="1" dirty="0">
            <a:solidFill>
              <a:srgbClr val="FFC000"/>
            </a:solidFill>
          </a:endParaRPr>
        </a:p>
      </dgm:t>
    </dgm:pt>
    <dgm:pt modelId="{6E9FA319-DE49-4597-84D4-3EA905F38783}" type="parTrans" cxnId="{63BFFB1C-D534-4F81-BCEA-AFC33ABD7923}">
      <dgm:prSet/>
      <dgm:spPr/>
      <dgm:t>
        <a:bodyPr/>
        <a:lstStyle/>
        <a:p>
          <a:endParaRPr lang="ru-RU"/>
        </a:p>
      </dgm:t>
    </dgm:pt>
    <dgm:pt modelId="{021ADCAB-3346-434B-A97B-55A4436FD2A0}" type="sibTrans" cxnId="{63BFFB1C-D534-4F81-BCEA-AFC33ABD7923}">
      <dgm:prSet/>
      <dgm:spPr/>
      <dgm:t>
        <a:bodyPr/>
        <a:lstStyle/>
        <a:p>
          <a:endParaRPr lang="ru-RU"/>
        </a:p>
      </dgm:t>
    </dgm:pt>
    <dgm:pt modelId="{8FFDDA95-D649-48D9-AFCE-FDFF6F10457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Конкурсы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5132A5F7-DEDD-433F-B46E-04E5A65D7BE4}" type="parTrans" cxnId="{C633348F-C0F7-46B5-A97F-0BB2D0984742}">
      <dgm:prSet/>
      <dgm:spPr/>
      <dgm:t>
        <a:bodyPr/>
        <a:lstStyle/>
        <a:p>
          <a:endParaRPr lang="ru-RU"/>
        </a:p>
      </dgm:t>
    </dgm:pt>
    <dgm:pt modelId="{75112EDC-5E67-4335-9777-80364F8916B6}" type="sibTrans" cxnId="{C633348F-C0F7-46B5-A97F-0BB2D0984742}">
      <dgm:prSet/>
      <dgm:spPr/>
      <dgm:t>
        <a:bodyPr/>
        <a:lstStyle/>
        <a:p>
          <a:endParaRPr lang="ru-RU"/>
        </a:p>
      </dgm:t>
    </dgm:pt>
    <dgm:pt modelId="{CA7AB727-C6CB-4603-A8AF-A178225A13B0}" type="pres">
      <dgm:prSet presAssocID="{4924F8B4-27DB-4B26-88C5-CD50E924AD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B77D6-D8B0-45F4-86CD-E18D34708F26}" type="pres">
      <dgm:prSet presAssocID="{39A81CF0-742A-48FF-AD96-7002576802A7}" presName="composite" presStyleCnt="0"/>
      <dgm:spPr/>
    </dgm:pt>
    <dgm:pt modelId="{33585D86-D3CF-4BBA-8E07-DFF8E7123503}" type="pres">
      <dgm:prSet presAssocID="{39A81CF0-742A-48FF-AD96-7002576802A7}" presName="imgShp" presStyleLbl="fgImgPlace1" presStyleIdx="0" presStyleCnt="3"/>
      <dgm:spPr/>
    </dgm:pt>
    <dgm:pt modelId="{C5E6BA2F-8B9B-4BB5-8856-8D05BEF207AC}" type="pres">
      <dgm:prSet presAssocID="{39A81CF0-742A-48FF-AD96-7002576802A7}" presName="txShp" presStyleLbl="node1" presStyleIdx="0" presStyleCnt="3" custScaleX="131212" custScaleY="158366" custLinFactNeighborX="958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3B17-ECDC-4139-B1AE-CA7F1DE72BE7}" type="pres">
      <dgm:prSet presAssocID="{3E2ECB3E-4F70-4A0A-9C31-E672FB072149}" presName="spacing" presStyleCnt="0"/>
      <dgm:spPr/>
    </dgm:pt>
    <dgm:pt modelId="{B06568C0-9086-48A4-9F43-FA5ACF73AD91}" type="pres">
      <dgm:prSet presAssocID="{6A1187C0-22BF-48B7-9B46-47914ABE63B9}" presName="composite" presStyleCnt="0"/>
      <dgm:spPr/>
    </dgm:pt>
    <dgm:pt modelId="{DF13A291-0F20-4D5E-A1CA-99B28ED51179}" type="pres">
      <dgm:prSet presAssocID="{6A1187C0-22BF-48B7-9B46-47914ABE63B9}" presName="imgShp" presStyleLbl="fgImgPlace1" presStyleIdx="1" presStyleCnt="3"/>
      <dgm:spPr/>
    </dgm:pt>
    <dgm:pt modelId="{672EBB82-EB70-4897-8468-ED14C506E16E}" type="pres">
      <dgm:prSet presAssocID="{6A1187C0-22BF-48B7-9B46-47914ABE63B9}" presName="txShp" presStyleLbl="node1" presStyleIdx="1" presStyleCnt="3" custScaleX="125839" custScaleY="151329" custLinFactNeighborX="1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1C33D-AB8B-4293-B655-ACBD083C9E50}" type="pres">
      <dgm:prSet presAssocID="{021ADCAB-3346-434B-A97B-55A4436FD2A0}" presName="spacing" presStyleCnt="0"/>
      <dgm:spPr/>
    </dgm:pt>
    <dgm:pt modelId="{9CF60AC7-FCD2-4719-BFE6-D9FE7943C5B6}" type="pres">
      <dgm:prSet presAssocID="{8FFDDA95-D649-48D9-AFCE-FDFF6F104577}" presName="composite" presStyleCnt="0"/>
      <dgm:spPr/>
    </dgm:pt>
    <dgm:pt modelId="{8BC64A20-1077-40BB-9156-ED8B4A64D3E6}" type="pres">
      <dgm:prSet presAssocID="{8FFDDA95-D649-48D9-AFCE-FDFF6F104577}" presName="imgShp" presStyleLbl="fgImgPlace1" presStyleIdx="2" presStyleCnt="3"/>
      <dgm:spPr/>
    </dgm:pt>
    <dgm:pt modelId="{271AF1DD-B8CD-4D38-A699-8A5801015AB0}" type="pres">
      <dgm:prSet presAssocID="{8FFDDA95-D649-48D9-AFCE-FDFF6F104577}" presName="txShp" presStyleLbl="node1" presStyleIdx="2" presStyleCnt="3" custScaleX="127241" custScaleY="145500" custLinFactNeighborX="14138" custLinFactNeighborY="1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76BB6-72FF-4589-AF6A-36961E986D5B}" type="presOf" srcId="{6A1187C0-22BF-48B7-9B46-47914ABE63B9}" destId="{672EBB82-EB70-4897-8468-ED14C506E16E}" srcOrd="0" destOrd="0" presId="urn:microsoft.com/office/officeart/2005/8/layout/vList3#1"/>
    <dgm:cxn modelId="{62F876A7-2929-43C2-B528-4099522E4C39}" type="presOf" srcId="{39A81CF0-742A-48FF-AD96-7002576802A7}" destId="{C5E6BA2F-8B9B-4BB5-8856-8D05BEF207AC}" srcOrd="0" destOrd="0" presId="urn:microsoft.com/office/officeart/2005/8/layout/vList3#1"/>
    <dgm:cxn modelId="{63BFFB1C-D534-4F81-BCEA-AFC33ABD7923}" srcId="{4924F8B4-27DB-4B26-88C5-CD50E924ADB9}" destId="{6A1187C0-22BF-48B7-9B46-47914ABE63B9}" srcOrd="1" destOrd="0" parTransId="{6E9FA319-DE49-4597-84D4-3EA905F38783}" sibTransId="{021ADCAB-3346-434B-A97B-55A4436FD2A0}"/>
    <dgm:cxn modelId="{2EAAE2C9-D51B-40C3-A99D-1C70D1EA1D49}" type="presOf" srcId="{4924F8B4-27DB-4B26-88C5-CD50E924ADB9}" destId="{CA7AB727-C6CB-4603-A8AF-A178225A13B0}" srcOrd="0" destOrd="0" presId="urn:microsoft.com/office/officeart/2005/8/layout/vList3#1"/>
    <dgm:cxn modelId="{52DA7181-B956-4BA7-A66B-8405728D73BC}" srcId="{4924F8B4-27DB-4B26-88C5-CD50E924ADB9}" destId="{39A81CF0-742A-48FF-AD96-7002576802A7}" srcOrd="0" destOrd="0" parTransId="{AC164B2E-4303-479B-8E82-18066C0A31BC}" sibTransId="{3E2ECB3E-4F70-4A0A-9C31-E672FB072149}"/>
    <dgm:cxn modelId="{48E7BA90-38ED-4CEB-B6BC-41AC5F43E1A8}" type="presOf" srcId="{8FFDDA95-D649-48D9-AFCE-FDFF6F104577}" destId="{271AF1DD-B8CD-4D38-A699-8A5801015AB0}" srcOrd="0" destOrd="0" presId="urn:microsoft.com/office/officeart/2005/8/layout/vList3#1"/>
    <dgm:cxn modelId="{C633348F-C0F7-46B5-A97F-0BB2D0984742}" srcId="{4924F8B4-27DB-4B26-88C5-CD50E924ADB9}" destId="{8FFDDA95-D649-48D9-AFCE-FDFF6F104577}" srcOrd="2" destOrd="0" parTransId="{5132A5F7-DEDD-433F-B46E-04E5A65D7BE4}" sibTransId="{75112EDC-5E67-4335-9777-80364F8916B6}"/>
    <dgm:cxn modelId="{8AC017F6-0FEB-48CC-8FBF-CC399FF795B7}" type="presParOf" srcId="{CA7AB727-C6CB-4603-A8AF-A178225A13B0}" destId="{DB1B77D6-D8B0-45F4-86CD-E18D34708F26}" srcOrd="0" destOrd="0" presId="urn:microsoft.com/office/officeart/2005/8/layout/vList3#1"/>
    <dgm:cxn modelId="{2AE9196B-78EF-4D90-8DE4-571ACA083D4D}" type="presParOf" srcId="{DB1B77D6-D8B0-45F4-86CD-E18D34708F26}" destId="{33585D86-D3CF-4BBA-8E07-DFF8E7123503}" srcOrd="0" destOrd="0" presId="urn:microsoft.com/office/officeart/2005/8/layout/vList3#1"/>
    <dgm:cxn modelId="{9440C724-E859-4D35-BEF2-BA0638FA8B28}" type="presParOf" srcId="{DB1B77D6-D8B0-45F4-86CD-E18D34708F26}" destId="{C5E6BA2F-8B9B-4BB5-8856-8D05BEF207AC}" srcOrd="1" destOrd="0" presId="urn:microsoft.com/office/officeart/2005/8/layout/vList3#1"/>
    <dgm:cxn modelId="{99C5FA3C-EB68-4C3F-B8E6-C0C32630BED4}" type="presParOf" srcId="{CA7AB727-C6CB-4603-A8AF-A178225A13B0}" destId="{6CB93B17-ECDC-4139-B1AE-CA7F1DE72BE7}" srcOrd="1" destOrd="0" presId="urn:microsoft.com/office/officeart/2005/8/layout/vList3#1"/>
    <dgm:cxn modelId="{A540122B-2E7E-40FB-B280-64BE80F4DD7A}" type="presParOf" srcId="{CA7AB727-C6CB-4603-A8AF-A178225A13B0}" destId="{B06568C0-9086-48A4-9F43-FA5ACF73AD91}" srcOrd="2" destOrd="0" presId="urn:microsoft.com/office/officeart/2005/8/layout/vList3#1"/>
    <dgm:cxn modelId="{4F312F5F-05A1-431D-968D-73E31984D802}" type="presParOf" srcId="{B06568C0-9086-48A4-9F43-FA5ACF73AD91}" destId="{DF13A291-0F20-4D5E-A1CA-99B28ED51179}" srcOrd="0" destOrd="0" presId="urn:microsoft.com/office/officeart/2005/8/layout/vList3#1"/>
    <dgm:cxn modelId="{D87204AB-B009-4035-9A8D-599D149BB529}" type="presParOf" srcId="{B06568C0-9086-48A4-9F43-FA5ACF73AD91}" destId="{672EBB82-EB70-4897-8468-ED14C506E16E}" srcOrd="1" destOrd="0" presId="urn:microsoft.com/office/officeart/2005/8/layout/vList3#1"/>
    <dgm:cxn modelId="{588BDC25-D134-44D9-9EF6-0B1CB4204EE9}" type="presParOf" srcId="{CA7AB727-C6CB-4603-A8AF-A178225A13B0}" destId="{52C1C33D-AB8B-4293-B655-ACBD083C9E50}" srcOrd="3" destOrd="0" presId="urn:microsoft.com/office/officeart/2005/8/layout/vList3#1"/>
    <dgm:cxn modelId="{53C68EE8-673A-4034-9B31-BC0533E8F46C}" type="presParOf" srcId="{CA7AB727-C6CB-4603-A8AF-A178225A13B0}" destId="{9CF60AC7-FCD2-4719-BFE6-D9FE7943C5B6}" srcOrd="4" destOrd="0" presId="urn:microsoft.com/office/officeart/2005/8/layout/vList3#1"/>
    <dgm:cxn modelId="{EBC1FD56-AB84-4B6F-BCE4-C6C00D537C24}" type="presParOf" srcId="{9CF60AC7-FCD2-4719-BFE6-D9FE7943C5B6}" destId="{8BC64A20-1077-40BB-9156-ED8B4A64D3E6}" srcOrd="0" destOrd="0" presId="urn:microsoft.com/office/officeart/2005/8/layout/vList3#1"/>
    <dgm:cxn modelId="{EAC32F19-EBA1-4B76-A510-F5062B619ED1}" type="presParOf" srcId="{9CF60AC7-FCD2-4719-BFE6-D9FE7943C5B6}" destId="{271AF1DD-B8CD-4D38-A699-8A5801015AB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C18AC-8FF3-4E47-8372-6A31A8F506A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5FDE-72BF-4E36-9E10-99BF2D79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5FDE-72BF-4E36-9E10-99BF2D791D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3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93296"/>
            <a:ext cx="7854696" cy="46693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Составила </a:t>
            </a:r>
            <a:r>
              <a:rPr lang="ru-RU" sz="1600" dirty="0" err="1" smtClean="0"/>
              <a:t>Миннеханова</a:t>
            </a:r>
            <a:r>
              <a:rPr lang="ru-RU" sz="1600" dirty="0" smtClean="0"/>
              <a:t> Д.А.</a:t>
            </a:r>
            <a:endParaRPr lang="ru-RU" sz="1600" dirty="0"/>
          </a:p>
        </p:txBody>
      </p:sp>
      <p:sp>
        <p:nvSpPr>
          <p:cNvPr id="5" name="Облако 4"/>
          <p:cNvSpPr/>
          <p:nvPr/>
        </p:nvSpPr>
        <p:spPr>
          <a:xfrm>
            <a:off x="539552" y="332656"/>
            <a:ext cx="8568952" cy="576064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Птицы, рыбы и звери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души людям смотрят.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их жалейте, люди,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убивайте зря;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небо без птиц — не небо,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море без рыб — не море!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земля без зверей — не земля,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земля, не земля!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0036" y="799586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 Narrow" pitchFamily="34" charset="0"/>
                <a:ea typeface="Times New Roman" pitchFamily="18" charset="0"/>
                <a:cs typeface="Estrangelo Edessa" panose="03080600000000000000" pitchFamily="66" charset="0"/>
              </a:rPr>
              <a:t>Сохраним природу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 Narrow" pitchFamily="34" charset="0"/>
                <a:ea typeface="Times New Roman" pitchFamily="18" charset="0"/>
                <a:cs typeface="Estrangelo Edessa" panose="03080600000000000000" pitchFamily="66" charset="0"/>
              </a:rPr>
              <a:t>вместе!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Arial Narrow" pitchFamily="34" charset="0"/>
              <a:cs typeface="Estrangelo Edessa" panose="03080600000000000000" pitchFamily="66" charset="0"/>
            </a:endParaRPr>
          </a:p>
        </p:txBody>
      </p:sp>
      <p:pic>
        <p:nvPicPr>
          <p:cNvPr id="1026" name="Picture 2" descr="https://img-fotki.yandex.ru/get/909751/199203331.217/0_172e58_ac16a9f5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6" y="245934"/>
            <a:ext cx="1454874" cy="14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607829" cy="5705872"/>
          </a:xfrm>
          <a:prstGeom prst="rect">
            <a:avLst/>
          </a:prstGeom>
        </p:spPr>
      </p:pic>
      <p:pic>
        <p:nvPicPr>
          <p:cNvPr id="5" name="Picture 2" descr="https://portal.iv-edu.ru/dep/mouosavino/savino_mkdou3/DocLib/%D0%9A%D0%B0%D1%80%D1%82%D0%B8%D0%BD%D0%BA%D0%B8/%D1%8D%D0%BC%D0%B1%D0%BB%D0%B5%D0%BC%D0%B0%20%D1%8D%D0%BA%D0%BE%D0%BB%D1%8F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24744"/>
            <a:ext cx="1737422" cy="160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5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img.minibanda.ru/Notes/6/1/2/cache/61298fa2-18a5-4fa5-92af-fa0341c607bb-w800-h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6" y="309870"/>
            <a:ext cx="5675784" cy="3781492"/>
          </a:xfrm>
          <a:prstGeom prst="rect">
            <a:avLst/>
          </a:prstGeom>
          <a:noFill/>
        </p:spPr>
      </p:pic>
      <p:pic>
        <p:nvPicPr>
          <p:cNvPr id="8195" name="Picture 3" descr="C:\Users\User\Desktop\сохраним природу\DSC04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65" y="-12194"/>
            <a:ext cx="3436131" cy="25770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сохраним природу\DSC06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0248"/>
            <a:ext cx="2972656" cy="222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сохраним природу\DSC04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" y="4062204"/>
            <a:ext cx="3572219" cy="26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сохраним природу\IMG-20171006-WA00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343204" cy="41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/>
          <p:cNvSpPr/>
          <p:nvPr/>
        </p:nvSpPr>
        <p:spPr>
          <a:xfrm>
            <a:off x="2411760" y="260648"/>
            <a:ext cx="6732240" cy="194421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 экологической культуры и бережного отношения к окружающей среде.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2411760" y="2420888"/>
            <a:ext cx="6732240" cy="194421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Возрождение 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традиций в деле воспитания трудовой и экологической культуры детей.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411760" y="4581128"/>
            <a:ext cx="6732240" cy="194421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социальной ответственности детей за чистоту в местах проживания.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79512" y="620688"/>
            <a:ext cx="2664296" cy="5904656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ЦЕЛИ: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971600" y="908720"/>
            <a:ext cx="8064896" cy="5472608"/>
          </a:xfrm>
          <a:prstGeom prst="plaque">
            <a:avLst>
              <a:gd name="adj" fmla="val 18663"/>
            </a:avLst>
          </a:prstGeom>
          <a:ln>
            <a:solidFill>
              <a:srgbClr val="C00000"/>
            </a:solidFill>
            <a:headEnd/>
            <a:tailEnd/>
          </a:ln>
          <a:scene3d>
            <a:camera prst="perspectiveRigh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АКЦИЯ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«Птицы</a:t>
            </a:r>
            <a:r>
              <a:rPr kumimoji="0" lang="ru-RU" sz="6000" b="1" i="0" u="none" strike="noStrike" normalizeH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 – наши друзья</a:t>
            </a:r>
            <a:r>
              <a:rPr kumimoji="0" lang="ru-RU" sz="6000" b="1" i="0" u="none" strike="noStrike" normalizeH="0" baseline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»</a:t>
            </a:r>
            <a:endParaRPr kumimoji="0" lang="ru-RU" sz="6000" b="1" i="0" u="none" strike="noStrike" normalizeH="0" baseline="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748464" cy="49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251520" y="1772816"/>
            <a:ext cx="8352928" cy="172819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Акция «Чистый город»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539552" y="4077072"/>
            <a:ext cx="7920880" cy="2448272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Уборка территории детского сада 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506" y="216024"/>
            <a:ext cx="3648686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охраним природу\IMG-20170429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8361"/>
            <a:ext cx="7200800" cy="5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183" y="620688"/>
            <a:ext cx="2880320" cy="15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конк\20160704_0958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471347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3367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Систематически проводится акция «Сохраним деревья»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933056"/>
            <a:ext cx="742280" cy="288032"/>
          </a:xfrm>
          <a:prstGeom prst="roundRect">
            <a:avLst/>
          </a:prstGeom>
          <a:solidFill>
            <a:schemeClr val="bg1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" y="2317881"/>
            <a:ext cx="3382379" cy="450983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495" y="2564904"/>
            <a:ext cx="570550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6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2051720" y="260648"/>
            <a:ext cx="7020272" cy="1368152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ЭКОПРОСВЕЩЕНИЕ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23528" y="2204864"/>
          <a:ext cx="8424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 descr="C:\Users\User\Desktop\САДИК- Шоколадик\ФОТОЛАР\фото 20 15\DSC050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1988840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САДИК- Шоколадик\ФОТОЛАР\фото садик\DSC045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8520" y="3429000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САДИК- Шоколадик\ФОТОЛАР\фото садик2\2015-12-10 12-04-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8520" y="4905164"/>
            <a:ext cx="2448272" cy="1836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4016"/>
            <a:ext cx="1944216" cy="19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719</TotalTime>
  <Words>120</Words>
  <Application>Microsoft Office PowerPoint</Application>
  <PresentationFormat>Экран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Constantia</vt:lpstr>
      <vt:lpstr>Estrangelo Edessa</vt:lpstr>
      <vt:lpstr>Segoe Script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Систематически проводится акция «Сохраним деревья»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2017-04-19T17:48:07Z</dcterms:created>
  <dcterms:modified xsi:type="dcterms:W3CDTF">2020-10-14T19:42:20Z</dcterms:modified>
</cp:coreProperties>
</file>