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72" r:id="rId2"/>
    <p:sldId id="256" r:id="rId3"/>
    <p:sldId id="259" r:id="rId4"/>
    <p:sldId id="257" r:id="rId5"/>
    <p:sldId id="258" r:id="rId6"/>
    <p:sldId id="260" r:id="rId7"/>
    <p:sldId id="263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054" autoAdjust="0"/>
    <p:restoredTop sz="94660"/>
  </p:normalViewPr>
  <p:slideViewPr>
    <p:cSldViewPr>
      <p:cViewPr>
        <p:scale>
          <a:sx n="43" d="100"/>
          <a:sy n="43" d="100"/>
        </p:scale>
        <p:origin x="-73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88497C-AD19-49F5-B634-C2028C5DE75C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9561D0-9893-47E3-95E8-F0601C8A8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Муниципальное бюджетное дошкольное  образовательное учреждение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«Детский сад комбинированного вида № 11 «</a:t>
            </a:r>
            <a:r>
              <a:rPr lang="ru-RU" sz="2000" dirty="0" err="1" smtClean="0">
                <a:solidFill>
                  <a:schemeClr val="bg1"/>
                </a:solidFill>
              </a:rPr>
              <a:t>Шатлык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Мензелинского муниципального района РТ.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929718" cy="3880492"/>
          </a:xfrm>
        </p:spPr>
        <p:txBody>
          <a:bodyPr>
            <a:normAutofit/>
          </a:bodyPr>
          <a:lstStyle/>
          <a:p>
            <a:pPr algn="ctr"/>
            <a:r>
              <a:rPr lang="tt-RU" sz="3600" dirty="0" smtClean="0">
                <a:solidFill>
                  <a:srgbClr val="FF0000"/>
                </a:solidFill>
                <a:latin typeface="+mj-lt"/>
              </a:rPr>
              <a:t>Презент</a:t>
            </a:r>
            <a:r>
              <a:rPr lang="ru-RU" sz="3600" dirty="0" err="1" smtClean="0">
                <a:solidFill>
                  <a:srgbClr val="FF0000"/>
                </a:solidFill>
                <a:latin typeface="+mj-lt"/>
              </a:rPr>
              <a:t>ация</a:t>
            </a:r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 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« Сохраним планету своими руками»</a:t>
            </a:r>
          </a:p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                                                                         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media.istockphoto.com/photos/global-disaster-picture-id174525514?k=6&amp;m=174525514&amp;s=612x612&amp;w=0&amp;h=BaFUdeNy5VkxKyJCwsKhLaiBT0dYiWGlpiYKBgN6ubA=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929066"/>
            <a:ext cx="4572032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33207" y="3236214"/>
          <a:ext cx="6077585" cy="385572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1" name="Picture 1" descr="C:\Users\детский сад 1\Desktop\Новая папка (5)\IMG-20190410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3500430" cy="6222987"/>
          </a:xfrm>
          <a:prstGeom prst="rect">
            <a:avLst/>
          </a:prstGeom>
          <a:noFill/>
        </p:spPr>
      </p:pic>
      <p:pic>
        <p:nvPicPr>
          <p:cNvPr id="5122" name="Picture 2" descr="C:\Users\детский сад 1\Desktop\Новая папка (5)\IMG-20190410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3"/>
            <a:ext cx="3500462" cy="6223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14348" y="285728"/>
            <a:ext cx="8001056" cy="5857916"/>
          </a:xfrm>
        </p:spPr>
        <p:txBody>
          <a:bodyPr>
            <a:normAutofit fontScale="32500" lnSpcReduction="20000"/>
          </a:bodyPr>
          <a:lstStyle/>
          <a:p>
            <a:r>
              <a:rPr lang="ru-RU" sz="8600" dirty="0" smtClean="0">
                <a:latin typeface="+mj-lt"/>
              </a:rPr>
              <a:t>Мы призываем Вас поддерживать эти начинания!</a:t>
            </a:r>
          </a:p>
          <a:p>
            <a:r>
              <a:rPr lang="ru-RU" sz="8600" dirty="0" smtClean="0">
                <a:latin typeface="+mj-lt"/>
              </a:rPr>
              <a:t>Не бросайте мусор на улицах и  в общественных местах.</a:t>
            </a:r>
          </a:p>
          <a:p>
            <a:r>
              <a:rPr lang="ru-RU" sz="8600" dirty="0" smtClean="0">
                <a:latin typeface="+mj-lt"/>
              </a:rPr>
              <a:t>Следите за чистотой своих подъездов.</a:t>
            </a:r>
          </a:p>
          <a:p>
            <a:r>
              <a:rPr lang="ru-RU" sz="8600" dirty="0" smtClean="0">
                <a:latin typeface="+mj-lt"/>
              </a:rPr>
              <a:t>Озеленяйте свои дворы.</a:t>
            </a:r>
          </a:p>
          <a:p>
            <a:r>
              <a:rPr lang="ru-RU" sz="8600" dirty="0" smtClean="0">
                <a:latin typeface="+mj-lt"/>
              </a:rPr>
              <a:t>Таким образом, акция «Мы за чистый город!» - нашла положительный отклик у детей и их родителей, педагогов. Есть предложение сделать её традиционной, так как чистота в нашем городе зависит от нас самих!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Наш родной город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86182" y="4143380"/>
            <a:ext cx="4900618" cy="21659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тский сад 1\Documents\fcdcf9c5f3ac80d9945b72015a52dd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40930"/>
            <a:ext cx="7858180" cy="5174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86182" y="4143380"/>
            <a:ext cx="4900618" cy="21659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етский сад 1\Documents\menzelinsk_l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87" y="571480"/>
            <a:ext cx="8769421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86182" y="4143380"/>
            <a:ext cx="4900618" cy="21659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етский сад 1\Documents\menzelin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32149"/>
            <a:ext cx="8191557" cy="614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86182" y="4143380"/>
            <a:ext cx="4900618" cy="21659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етский сад 1\Documents\sajt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557326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1714488"/>
            <a:ext cx="2614602" cy="2571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86182" y="4143380"/>
            <a:ext cx="4900618" cy="21659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етский сад 1\Documents\TEWk7bYdCx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857388"/>
          </a:xfrm>
        </p:spPr>
        <p:txBody>
          <a:bodyPr/>
          <a:lstStyle/>
          <a:p>
            <a:r>
              <a:rPr lang="ru-RU" dirty="0" smtClean="0"/>
              <a:t>Сохраним планету своими руками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https://ds04.infourok.ru/uploads/ex/05e6/0004c0d5-1d06b172/6/img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428868"/>
            <a:ext cx="7715304" cy="414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Наш детский сад активно участвует в акции ЭКОВЕСНА.  Город, в котором мы живем – наш общий дом. Каждый человек, живущий в нём, должен заботливо и бережно относиться к нему, сохраняя чистоту и </a:t>
            </a:r>
            <a:r>
              <a:rPr lang="ru-RU" dirty="0" err="1" smtClean="0">
                <a:solidFill>
                  <a:schemeClr val="bg1"/>
                </a:solidFill>
              </a:rPr>
              <a:t>красоту.С</a:t>
            </a:r>
            <a:r>
              <a:rPr lang="ru-RU" dirty="0" smtClean="0">
                <a:solidFill>
                  <a:schemeClr val="bg1"/>
                </a:solidFill>
              </a:rPr>
              <a:t> приходом весны, когда снег постепенно начинает таять, на поверхности земли появляются, машинально брошенные людьми, ненужные предметы. От этой картины становится грустно, и хочется крикнуть всем</a:t>
            </a:r>
            <a:r>
              <a:rPr lang="ru-RU" dirty="0" smtClean="0">
                <a:solidFill>
                  <a:srgbClr val="00B050"/>
                </a:solidFill>
              </a:rPr>
              <a:t>: «Не бросайте мусор, люди!».  </a:t>
            </a:r>
            <a:r>
              <a:rPr lang="ru-RU" dirty="0" smtClean="0">
                <a:solidFill>
                  <a:schemeClr val="bg1"/>
                </a:solidFill>
              </a:rPr>
              <a:t>Педагоги совместно с детьми  и родителями  организовали экологическую акцию под названием </a:t>
            </a:r>
            <a:r>
              <a:rPr lang="ru-RU" sz="3200" dirty="0" smtClean="0">
                <a:solidFill>
                  <a:srgbClr val="00B050"/>
                </a:solidFill>
              </a:rPr>
              <a:t>«Мы за чистый город»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кий сад 1\Desktop\Новая папка (5)\IMG-20190409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4140709" cy="621510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857752" y="0"/>
            <a:ext cx="407196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Акция «Мы - за чистый город!» - это еще одно мероприятие, благодаря которому дети получают информацию на основе собственных наблюдений, исследовательской и практической деятельности в природе и с её объектами.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Свои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наблюдения дети отразили в рисунках, которые распространили в  организациях города: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Мензелинский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АТП, МКУ ОО, редакция газеты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Мензеля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C:\Users\детский сад 1\Desktop\Новая папка (5)\IMG-20190409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648" y="357166"/>
            <a:ext cx="8134387" cy="6094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00288" cy="25114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Акция </a:t>
            </a:r>
            <a:br>
              <a:rPr lang="ru-RU" dirty="0" smtClean="0"/>
            </a:br>
            <a:r>
              <a:rPr lang="ru-RU" dirty="0" smtClean="0"/>
              <a:t>« Мы за чистый город»</a:t>
            </a:r>
            <a:endParaRPr lang="ru-RU" dirty="0"/>
          </a:p>
        </p:txBody>
      </p:sp>
      <p:pic>
        <p:nvPicPr>
          <p:cNvPr id="9218" name="Picture 2" descr="C:\Users\детский сад 1\Desktop\Новая папка (5)\IMG-20190410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426" y="357166"/>
            <a:ext cx="5334038" cy="3000396"/>
          </a:xfrm>
          <a:prstGeom prst="rect">
            <a:avLst/>
          </a:prstGeom>
          <a:noFill/>
        </p:spPr>
      </p:pic>
      <p:pic>
        <p:nvPicPr>
          <p:cNvPr id="9219" name="Picture 3" descr="C:\Users\детский сад 1\Desktop\Новая папка (5)\IMG-20190410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5461038" cy="307183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43504" y="4714884"/>
            <a:ext cx="3543296" cy="15944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6286544" cy="5952194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Дети совместно с воспитателями изготовили буклет, призывающий соблюдать чистоту в нашем </a:t>
            </a:r>
            <a:r>
              <a:rPr lang="ru-RU" sz="2600" dirty="0" err="1" smtClean="0">
                <a:solidFill>
                  <a:schemeClr val="bg1"/>
                </a:solidFill>
              </a:rPr>
              <a:t>городе.Затем</a:t>
            </a:r>
            <a:r>
              <a:rPr lang="ru-RU" sz="2600" dirty="0" smtClean="0">
                <a:solidFill>
                  <a:schemeClr val="bg1"/>
                </a:solidFill>
              </a:rPr>
              <a:t> выйдя, на улицы города с буклетами, призывали жителей содержать свой город в чистоте!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Мы очень любим наш родной город и искренне желаем видеть его чистым и светлым, комфортабельным и уютным. За последнее время происходят позитивные изменения в облике нашего города: устанавливаются урны, новые контейнеры; осуществляется ремонт дорог; закупается новая уборочная техника; организуются группы по уборке мусора; строятся детские игровые комплексы, проводятся месячники чистоты.</a:t>
            </a:r>
            <a:br>
              <a:rPr lang="ru-RU" sz="2600" dirty="0" smtClean="0">
                <a:solidFill>
                  <a:schemeClr val="bg1"/>
                </a:solidFill>
              </a:rPr>
            </a:br>
            <a:endParaRPr lang="ru-RU" sz="26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193" name="Picture 1" descr="C:\Users\детский сад 1\Desktop\Новая папка (5)\IMG-20190410-WA0003.jpg"/>
          <p:cNvPicPr>
            <a:picLocks noChangeAspect="1" noChangeArrowheads="1"/>
          </p:cNvPicPr>
          <p:nvPr/>
        </p:nvPicPr>
        <p:blipFill>
          <a:blip r:embed="rId2"/>
          <a:srcRect l="10257" r="10255"/>
          <a:stretch>
            <a:fillRect/>
          </a:stretch>
        </p:blipFill>
        <p:spPr bwMode="auto">
          <a:xfrm>
            <a:off x="6715140" y="571480"/>
            <a:ext cx="2214578" cy="4952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2700" b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Свои наблюдения дети отразили в рисунках, которые распространили в  организациях города: </a:t>
            </a:r>
            <a:r>
              <a:rPr lang="ru-RU" sz="2700" b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Мензелинский</a:t>
            </a:r>
            <a:r>
              <a:rPr lang="ru-RU" sz="2700" b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АТП, МКУ ОО, редакция газеты «</a:t>
            </a:r>
            <a:r>
              <a:rPr lang="ru-RU" sz="2700" b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Мензеля</a:t>
            </a:r>
            <a:r>
              <a:rPr lang="ru-RU" sz="2700" b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lang="ru-RU" sz="2700" dirty="0"/>
          </a:p>
        </p:txBody>
      </p:sp>
      <p:pic>
        <p:nvPicPr>
          <p:cNvPr id="7169" name="Picture 1" descr="C:\Users\детский сад 1\Desktop\Новая папка (5)\IMG-20190410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09059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C:\Users\детский сад 1\Desktop\Новая папка (5)\IMG-20190410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56016" cy="4812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287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Муниципальное бюджетное дошкольное  образовательное учреждение «Детский сад комбинированного вида № 11 «Шатлык» Мензелинского муниципального района РТ.    </vt:lpstr>
      <vt:lpstr>Сохраним планету своими руками</vt:lpstr>
      <vt:lpstr>Слайд 3</vt:lpstr>
      <vt:lpstr>Слайд 4</vt:lpstr>
      <vt:lpstr>Слайд 5</vt:lpstr>
      <vt:lpstr>Акция  « Мы за чистый город»</vt:lpstr>
      <vt:lpstr>Слайд 7</vt:lpstr>
      <vt:lpstr>.  Свои наблюдения дети отразили в рисунках, которые распространили в  организациях города: Мензелинский АТП, МКУ ОО, редакция газеты «Мензеля»</vt:lpstr>
      <vt:lpstr>Слайд 9</vt:lpstr>
      <vt:lpstr>  </vt:lpstr>
      <vt:lpstr> </vt:lpstr>
      <vt:lpstr>Наш родной город</vt:lpstr>
      <vt:lpstr>Слайд 13</vt:lpstr>
      <vt:lpstr>Слайд 14</vt:lpstr>
      <vt:lpstr>Слайд 15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МБДОУ№9</dc:creator>
  <cp:lastModifiedBy>детский сад 1</cp:lastModifiedBy>
  <cp:revision>9</cp:revision>
  <dcterms:created xsi:type="dcterms:W3CDTF">2018-11-27T18:30:16Z</dcterms:created>
  <dcterms:modified xsi:type="dcterms:W3CDTF">2020-11-02T17:18:30Z</dcterms:modified>
</cp:coreProperties>
</file>