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A0D7-251A-4B1B-A3E7-F5D368B21EE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1B2C-C274-4031-9D3D-EACCDF56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0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A0D7-251A-4B1B-A3E7-F5D368B21EE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B1B2C-C274-4031-9D3D-EACCDF56F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4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8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9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1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8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3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7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9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3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88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Родя</dc:creator>
  <cp:lastModifiedBy>Родя</cp:lastModifiedBy>
  <cp:revision>2</cp:revision>
  <dcterms:created xsi:type="dcterms:W3CDTF">2022-02-08T14:52:15Z</dcterms:created>
  <dcterms:modified xsi:type="dcterms:W3CDTF">2022-02-08T14:53:06Z</dcterms:modified>
</cp:coreProperties>
</file>