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273" r:id="rId4"/>
    <p:sldId id="293" r:id="rId5"/>
    <p:sldId id="294" r:id="rId6"/>
    <p:sldId id="295" r:id="rId7"/>
    <p:sldId id="283" r:id="rId8"/>
    <p:sldId id="280" r:id="rId9"/>
    <p:sldId id="288" r:id="rId10"/>
    <p:sldId id="303" r:id="rId11"/>
    <p:sldId id="302" r:id="rId12"/>
    <p:sldId id="298" r:id="rId13"/>
    <p:sldId id="296" r:id="rId14"/>
    <p:sldId id="300" r:id="rId15"/>
    <p:sldId id="259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717" autoAdjust="0"/>
  </p:normalViewPr>
  <p:slideViewPr>
    <p:cSldViewPr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DA19-BFDF-48CD-8E4C-5F2E2EF4EF73}" type="datetimeFigureOut">
              <a:rPr lang="ru-RU" smtClean="0"/>
              <a:t>26.03.2025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BFD6-8FFD-4AFD-87B3-98B4EFE582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BFD6-8FFD-4AFD-87B3-98B4EFE582D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4051-039B-4764-9FCA-60719C1ED321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C28-B47A-4237-B5A3-F430B7BA2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tetyushy/34165" TargetMode="External"/><Relationship Id="rId3" Type="http://schemas.openxmlformats.org/officeDocument/2006/relationships/hyperlink" Target="http://tetyushy.ru/news/obshchestvo/ibragim-sadykov-kak-khorosho-zhit" TargetMode="External"/><Relationship Id="rId7" Type="http://schemas.openxmlformats.org/officeDocument/2006/relationships/hyperlink" Target="https://poisk.re/awards/anniversaries/1519566956?ysclid=m8ahizelhd472464479" TargetMode="External"/><Relationship Id="rId2" Type="http://schemas.openxmlformats.org/officeDocument/2006/relationships/hyperlink" Target="https://tetushi.tatarstan.ru/sadikov-ibragim-valeevich.htm?ysclid=m890blgq714055268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krf.ru/veterans/sadykov-ibragim-valeevic-625553?ysclid=m8ahi3gzss974553335" TargetMode="External"/><Relationship Id="rId5" Type="http://schemas.openxmlformats.org/officeDocument/2006/relationships/hyperlink" Target="https://m.ok.ru/group/53301182660861" TargetMode="External"/><Relationship Id="rId4" Type="http://schemas.openxmlformats.org/officeDocument/2006/relationships/hyperlink" Target="https://vk.com/wall-210833880_4172" TargetMode="External"/><Relationship Id="rId9" Type="http://schemas.openxmlformats.org/officeDocument/2006/relationships/hyperlink" Target="https://kniga.tatarstan.ru/file/kniga/File/tetyush.pdf?ysclid=m8ahm2okz366270667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41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41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41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41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41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41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41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41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4100" b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 </a:t>
            </a:r>
            <a:r>
              <a:rPr lang="ru-RU" sz="5300" b="1" i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«Мой прадед-</a:t>
            </a:r>
            <a:br>
              <a:rPr lang="ru-RU" sz="5300" b="1" i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5300" b="1" i="1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участник ВОВ»</a:t>
            </a:r>
            <a:endParaRPr lang="ru-RU" sz="5300" i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6400800" cy="1752600"/>
          </a:xfrm>
        </p:spPr>
        <p:txBody>
          <a:bodyPr>
            <a:normAutofit/>
          </a:bodyPr>
          <a:lstStyle/>
          <a:p>
            <a:pPr marL="36576" lvl="0" algn="just"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0070C0"/>
                </a:solidFill>
                <a:latin typeface="Verdana"/>
              </a:rPr>
              <a:t>        </a:t>
            </a:r>
          </a:p>
          <a:p>
            <a:pPr marL="36576" lvl="0" algn="just">
              <a:spcBef>
                <a:spcPts val="0"/>
              </a:spcBef>
              <a:buClr>
                <a:srgbClr val="F07F09"/>
              </a:buClr>
              <a:buSzPct val="80000"/>
            </a:pPr>
            <a:endParaRPr lang="ru-RU" sz="2000" b="1" dirty="0">
              <a:solidFill>
                <a:srgbClr val="0070C0"/>
              </a:solidFill>
              <a:latin typeface="Verdana"/>
            </a:endParaRPr>
          </a:p>
          <a:p>
            <a:pPr marL="36576" lvl="0" algn="just">
              <a:spcBef>
                <a:spcPts val="0"/>
              </a:spcBef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0070C0"/>
                </a:solidFill>
                <a:latin typeface="Verdana"/>
              </a:rPr>
              <a:t>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9" y="404664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ИССЛЕДОВАТЕЛЬСКИЙ ПРОЕКТ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Награды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172272" cy="478539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Награды:</a:t>
            </a:r>
            <a:endParaRPr lang="ru-RU" sz="2000" dirty="0"/>
          </a:p>
          <a:p>
            <a:r>
              <a:rPr lang="ru-RU" dirty="0"/>
              <a:t>Медаль «За Победу над Германией» (2.05.1945)</a:t>
            </a:r>
            <a:endParaRPr lang="ru-RU" sz="2000" dirty="0"/>
          </a:p>
          <a:p>
            <a:r>
              <a:rPr lang="ru-RU" dirty="0"/>
              <a:t>Медаль «За взятие Берлина» (9.06.1945),                 </a:t>
            </a:r>
            <a:endParaRPr lang="ru-RU" sz="2000" dirty="0"/>
          </a:p>
          <a:p>
            <a:r>
              <a:rPr lang="ru-RU" dirty="0"/>
              <a:t>Орден «Знак почета» (22.03.1966</a:t>
            </a:r>
            <a:r>
              <a:rPr lang="ru-RU" b="1" dirty="0"/>
              <a:t> </a:t>
            </a:r>
            <a:endParaRPr lang="ru-RU" sz="2000" dirty="0"/>
          </a:p>
          <a:p>
            <a:r>
              <a:rPr lang="ru-RU" dirty="0"/>
              <a:t>Орден Ленина (8.04.1971), </a:t>
            </a:r>
            <a:endParaRPr lang="ru-RU" sz="2000" dirty="0"/>
          </a:p>
          <a:p>
            <a:r>
              <a:rPr lang="ru-RU" dirty="0"/>
              <a:t>Орден Отечественной войны 2 степени (11.03.1985), </a:t>
            </a:r>
            <a:endParaRPr lang="ru-RU" sz="2000" dirty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8" name="Picture 38"/>
          <p:cNvPicPr>
            <a:picLocks noGrp="1"/>
          </p:cNvPicPr>
          <p:nvPr>
            <p:ph sz="half" idx="2"/>
          </p:nvPr>
        </p:nvPicPr>
        <p:blipFill>
          <a:blip r:embed="rId2"/>
          <a:srcRect l="14577" r="7067" b="15378"/>
          <a:stretch/>
        </p:blipFill>
        <p:spPr>
          <a:xfrm>
            <a:off x="4139952" y="1417638"/>
            <a:ext cx="4752528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7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Награды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0177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 descr="C:\Users\teacher\Desktop\IMG_20220213_194049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25" y="1234833"/>
            <a:ext cx="5616624" cy="316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teacher\Desktop\Садыков Берлин\Садыков 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8" t="51114" r="37445" b="9981"/>
          <a:stretch/>
        </p:blipFill>
        <p:spPr bwMode="auto">
          <a:xfrm rot="5400000">
            <a:off x="5121275" y="3574058"/>
            <a:ext cx="2037080" cy="3135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8"/>
          <p:cNvPicPr/>
          <p:nvPr/>
        </p:nvPicPr>
        <p:blipFill>
          <a:blip r:embed="rId5"/>
          <a:srcRect l="14577" r="7067" b="15378"/>
          <a:stretch/>
        </p:blipFill>
        <p:spPr>
          <a:xfrm>
            <a:off x="1040121" y="4084149"/>
            <a:ext cx="29565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МИРНОЕ ВРЕМЯ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послевоенные годы он работал агротехником, а потом в 1953 году был избран председателем колхоза «Алга».  40 лет руководил им в родном селе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Кляшево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Кляшево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 его труженики прославились на весь СССР. Сам прадед был избран депутатом 8 созыва Верховного Совета СССР.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722"/>
            <a:ext cx="2458997" cy="32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2" y="3645024"/>
            <a:ext cx="43480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7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>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ВЫВОД:</a:t>
            </a:r>
            <a:r>
              <a:rPr lang="ru-RU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Мы </a:t>
            </a:r>
            <a:r>
              <a:rPr lang="ru-RU" sz="3100" b="1" dirty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учимся сегодня, чтоб завтра строить, чтоб небосвод был вечно голубой </a:t>
            </a:r>
            <a: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— </a:t>
            </a:r>
            <a:r>
              <a:rPr lang="ru-RU" sz="3100" b="1" dirty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Нет, не забудем никогда героев, </a:t>
            </a:r>
            <a: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что </a:t>
            </a:r>
            <a:r>
              <a:rPr lang="ru-RU" sz="3100" b="1" dirty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ради жизни шли в бессмертный бой</a:t>
            </a:r>
            <a:r>
              <a:rPr lang="ru-RU" sz="3100" dirty="0">
                <a:solidFill>
                  <a:srgbClr val="0070C0"/>
                </a:solidFill>
                <a:latin typeface="OpenSans"/>
                <a:ea typeface="Times New Roman"/>
                <a:cs typeface="Times New Roman"/>
              </a:rPr>
              <a:t>!</a:t>
            </a:r>
            <a:r>
              <a:rPr lang="ru-RU" sz="31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31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Сергей\Documents\ждч през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616624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8305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2936" r="13258" b="20916"/>
          <a:stretch/>
        </p:blipFill>
        <p:spPr bwMode="auto">
          <a:xfrm>
            <a:off x="2411760" y="980728"/>
            <a:ext cx="4176464" cy="4733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45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b="1" dirty="0"/>
              <a:t>Список использованных источников</a:t>
            </a:r>
            <a:endParaRPr lang="ru-RU" dirty="0"/>
          </a:p>
          <a:p>
            <a:r>
              <a:rPr lang="ru-RU" dirty="0"/>
              <a:t>1. </a:t>
            </a:r>
            <a:r>
              <a:rPr lang="ru-RU" u="sng" dirty="0">
                <a:hlinkClick r:id="rId2"/>
              </a:rPr>
              <a:t>Садыков Ибрагим </a:t>
            </a:r>
            <a:r>
              <a:rPr lang="ru-RU" u="sng" dirty="0" err="1">
                <a:hlinkClick r:id="rId2"/>
              </a:rPr>
              <a:t>Валеевич</a:t>
            </a:r>
            <a:endParaRPr lang="ru-RU" dirty="0"/>
          </a:p>
          <a:p>
            <a:r>
              <a:rPr lang="ru-RU" dirty="0"/>
              <a:t>2. Семейные фотоальбомы.</a:t>
            </a:r>
          </a:p>
          <a:p>
            <a:r>
              <a:rPr lang="ru-RU" dirty="0"/>
              <a:t>3.Сохранившиеся письма, документы, награды.</a:t>
            </a:r>
          </a:p>
          <a:p>
            <a:r>
              <a:rPr lang="ru-RU" dirty="0"/>
              <a:t>4. </a:t>
            </a:r>
            <a:r>
              <a:rPr lang="ru-RU" dirty="0">
                <a:hlinkClick r:id="rId3"/>
              </a:rPr>
              <a:t>Газета </a:t>
            </a:r>
            <a:r>
              <a:rPr lang="ru-RU" dirty="0" err="1">
                <a:hlinkClick r:id="rId3"/>
              </a:rPr>
              <a:t>Тетюшские</a:t>
            </a:r>
            <a:r>
              <a:rPr lang="ru-RU" dirty="0">
                <a:hlinkClick r:id="rId3"/>
              </a:rPr>
              <a:t> зори</a:t>
            </a:r>
            <a:r>
              <a:rPr lang="ru-RU" dirty="0"/>
              <a:t> </a:t>
            </a:r>
          </a:p>
          <a:p>
            <a:r>
              <a:rPr lang="ru-RU" dirty="0"/>
              <a:t>5. </a:t>
            </a:r>
            <a:r>
              <a:rPr lang="ru-RU" u="sng" dirty="0">
                <a:hlinkClick r:id="rId4"/>
              </a:rPr>
              <a:t>https://vk.com/wall-210833880_4172</a:t>
            </a:r>
            <a:endParaRPr lang="ru-RU" dirty="0"/>
          </a:p>
          <a:p>
            <a:r>
              <a:rPr lang="ru-RU" dirty="0"/>
              <a:t>6. </a:t>
            </a:r>
            <a:r>
              <a:rPr lang="ru-RU" u="sng" dirty="0">
                <a:hlinkClick r:id="rId5"/>
              </a:rPr>
              <a:t>https://m.ok.ru/group/53301182660861</a:t>
            </a:r>
            <a:endParaRPr lang="ru-RU" dirty="0"/>
          </a:p>
          <a:p>
            <a:r>
              <a:rPr lang="ru-RU" dirty="0"/>
              <a:t>7. </a:t>
            </a:r>
            <a:r>
              <a:rPr lang="ru-RU" u="sng" dirty="0">
                <a:hlinkClick r:id="rId6"/>
              </a:rPr>
              <a:t>Ветеран Садыков Ибрагим </a:t>
            </a:r>
            <a:r>
              <a:rPr lang="ru-RU" u="sng" dirty="0" err="1">
                <a:hlinkClick r:id="rId6"/>
              </a:rPr>
              <a:t>Валеевич</a:t>
            </a:r>
            <a:r>
              <a:rPr lang="ru-RU" u="sng" dirty="0">
                <a:hlinkClick r:id="rId6"/>
              </a:rPr>
              <a:t> (Дата рождения: 1925) на сайте движения Бессмертный полк</a:t>
            </a:r>
            <a:endParaRPr lang="ru-RU" dirty="0"/>
          </a:p>
          <a:p>
            <a:r>
              <a:rPr lang="ru-RU" dirty="0"/>
              <a:t>8. </a:t>
            </a:r>
            <a:r>
              <a:rPr lang="ru-RU" u="sng" dirty="0">
                <a:hlinkClick r:id="rId7"/>
              </a:rPr>
              <a:t>Садыков Ибрагим </a:t>
            </a:r>
            <a:r>
              <a:rPr lang="ru-RU" u="sng" dirty="0" err="1">
                <a:hlinkClick r:id="rId7"/>
              </a:rPr>
              <a:t>Валеевич</a:t>
            </a:r>
            <a:endParaRPr lang="ru-RU" dirty="0"/>
          </a:p>
          <a:p>
            <a:r>
              <a:rPr lang="ru-RU" dirty="0"/>
              <a:t>  9. </a:t>
            </a:r>
            <a:r>
              <a:rPr lang="ru-RU" dirty="0">
                <a:hlinkClick r:id="rId8"/>
              </a:rPr>
              <a:t>t.me/</a:t>
            </a:r>
            <a:r>
              <a:rPr lang="ru-RU" dirty="0" err="1">
                <a:hlinkClick r:id="rId8"/>
              </a:rPr>
              <a:t>tetyushy</a:t>
            </a:r>
            <a:r>
              <a:rPr lang="ru-RU" u="sng" dirty="0">
                <a:hlinkClick r:id="rId8"/>
              </a:rPr>
              <a:t>/34165</a:t>
            </a:r>
            <a:endParaRPr lang="ru-RU" dirty="0"/>
          </a:p>
          <a:p>
            <a:r>
              <a:rPr lang="ru-RU" dirty="0"/>
              <a:t>  10. </a:t>
            </a:r>
            <a:r>
              <a:rPr lang="ru-RU" u="sng" dirty="0">
                <a:hlinkClick r:id="rId9"/>
              </a:rPr>
              <a:t>tetyush.pdf</a:t>
            </a:r>
            <a:endParaRPr lang="ru-RU" dirty="0"/>
          </a:p>
          <a:p>
            <a:r>
              <a:rPr lang="ru-RU" dirty="0"/>
              <a:t> 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36904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61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Выполнила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8568952" cy="47085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               </a:t>
            </a:r>
            <a:r>
              <a:rPr lang="ru-RU" sz="2800" b="1" i="1" dirty="0" smtClean="0">
                <a:solidFill>
                  <a:srgbClr val="0070C0"/>
                </a:solidFill>
              </a:rPr>
              <a:t>ученица 1 «в» класса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МБОУ  «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Тетюшская</a:t>
            </a:r>
            <a:r>
              <a:rPr lang="ru-RU" sz="2800" b="1" i="1" dirty="0" smtClean="0">
                <a:solidFill>
                  <a:srgbClr val="0070C0"/>
                </a:solidFill>
              </a:rPr>
              <a:t> СОШ №1 им. Ханжина П.С.»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                    Садыкова Азалия</a:t>
            </a:r>
          </a:p>
          <a:p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руководитель: </a:t>
            </a: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Кутяшова</a:t>
            </a:r>
            <a:r>
              <a:rPr lang="ru-RU" b="1" i="1" dirty="0" smtClean="0">
                <a:solidFill>
                  <a:srgbClr val="FF0000"/>
                </a:solidFill>
              </a:rPr>
              <a:t> Светлана Георгиевна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Цель: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 моей работы: </a:t>
            </a:r>
            <a:r>
              <a:rPr lang="ru-RU" dirty="0">
                <a:solidFill>
                  <a:srgbClr val="002060"/>
                </a:solidFill>
              </a:rPr>
              <a:t>сохранение памяти, изучение биографии и жизненного пути моего прадедушки – ветерана Великой Отечественной войны Садыкова Ибрагима </a:t>
            </a:r>
            <a:r>
              <a:rPr lang="ru-RU" dirty="0" err="1">
                <a:solidFill>
                  <a:srgbClr val="002060"/>
                </a:solidFill>
              </a:rPr>
              <a:t>Валеевича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Чтобы </a:t>
            </a:r>
            <a:r>
              <a:rPr lang="ru-RU" sz="2800" b="1" dirty="0">
                <a:solidFill>
                  <a:srgbClr val="0070C0"/>
                </a:solidFill>
                <a:ea typeface="Times New Roman"/>
                <a:cs typeface="Times New Roman"/>
              </a:rPr>
              <a:t>добиться заданной цели, я </a:t>
            </a:r>
            <a:r>
              <a:rPr lang="ru-RU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поставила перед </a:t>
            </a:r>
            <a:r>
              <a:rPr lang="ru-RU" sz="2800" b="1" dirty="0">
                <a:solidFill>
                  <a:srgbClr val="0070C0"/>
                </a:solidFill>
                <a:ea typeface="Times New Roman"/>
                <a:cs typeface="Times New Roman"/>
              </a:rPr>
              <a:t>собой </a:t>
            </a:r>
            <a:r>
              <a:rPr lang="ru-RU" sz="28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задачи: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8"/>
            <a:ext cx="74168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OpenSans"/>
                <a:ea typeface="Times New Roman"/>
                <a:cs typeface="Times New Roman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изучить архив семьи Садыковых с использованием фотоальбомов и музейных документов в с. </a:t>
            </a:r>
            <a:r>
              <a:rPr lang="ru-RU" sz="2800" b="1" dirty="0" err="1">
                <a:solidFill>
                  <a:srgbClr val="002060"/>
                </a:solidFill>
              </a:rPr>
              <a:t>Кляшево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разыскать </a:t>
            </a:r>
            <a:r>
              <a:rPr lang="ru-RU" sz="2800" b="1" dirty="0">
                <a:solidFill>
                  <a:srgbClr val="002060"/>
                </a:solidFill>
              </a:rPr>
              <a:t>информацию о боевом пути моего прадеда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- узнать о послевоенных годах прадедушки.</a:t>
            </a:r>
          </a:p>
          <a:p>
            <a:r>
              <a:rPr lang="ru-RU" b="1" dirty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5238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b="1" i="1" dirty="0">
                <a:solidFill>
                  <a:srgbClr val="FF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latin typeface="OpenSans"/>
                <a:ea typeface="Times New Roman"/>
                <a:cs typeface="Times New Roman"/>
              </a:rPr>
              <a:t>Гипотеза </a:t>
            </a:r>
            <a:r>
              <a:rPr lang="ru-RU" b="1" i="1" dirty="0">
                <a:solidFill>
                  <a:srgbClr val="FF0000"/>
                </a:solidFill>
                <a:latin typeface="OpenSans"/>
                <a:ea typeface="Times New Roman"/>
                <a:cs typeface="Times New Roman"/>
              </a:rPr>
              <a:t>исследования.</a:t>
            </a:r>
            <a:r>
              <a:rPr lang="ru-RU" sz="48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4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13285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</a:t>
            </a:r>
            <a:r>
              <a:rPr lang="ru-RU" sz="3200" b="1" dirty="0">
                <a:solidFill>
                  <a:srgbClr val="002060"/>
                </a:solidFill>
              </a:rPr>
              <a:t>наши 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23952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>            </a:t>
            </a: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Методы </a:t>
            </a:r>
            <a:r>
              <a:rPr lang="ru-RU" sz="3600" b="1" i="1" dirty="0">
                <a:solidFill>
                  <a:srgbClr val="FF0000"/>
                </a:solidFill>
                <a:ea typeface="Times New Roman"/>
                <a:cs typeface="Times New Roman"/>
              </a:rPr>
              <a:t>исследования.</a:t>
            </a:r>
            <a:r>
              <a:rPr lang="ru-RU" sz="36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3600" dirty="0">
                <a:solidFill>
                  <a:srgbClr val="002060"/>
                </a:solidFill>
              </a:rPr>
              <a:t>изучение семейного архива, музейных материалов и статей в газетах</a:t>
            </a:r>
            <a:r>
              <a:rPr lang="ru-RU" sz="3600" dirty="0" smtClean="0">
                <a:solidFill>
                  <a:srgbClr val="002060"/>
                </a:solidFill>
              </a:rPr>
              <a:t>;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- встречи с родственниками</a:t>
            </a:r>
            <a:r>
              <a:rPr lang="ru-RU" sz="3600" dirty="0" smtClean="0">
                <a:solidFill>
                  <a:srgbClr val="002060"/>
                </a:solidFill>
              </a:rPr>
              <a:t>;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- обобщение полученных результатов;</a:t>
            </a:r>
          </a:p>
        </p:txBody>
      </p:sp>
    </p:spTree>
    <p:extLst>
      <p:ext uri="{BB962C8B-B14F-4D97-AF65-F5344CB8AC3E}">
        <p14:creationId xmlns:p14="http://schemas.microsoft.com/office/powerpoint/2010/main" val="35553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Я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родилась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в счастливое, мирное время, но о войне знаю, и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слышала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много. Ведь эта беда не обошла стороной и моих 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родных.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99038"/>
            <a:ext cx="20240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51438"/>
            <a:ext cx="20240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 descr="13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934">
            <a:off x="3669078" y="11984"/>
            <a:ext cx="1666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3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934">
            <a:off x="6951061" y="11984"/>
            <a:ext cx="1666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:\Users\Учитель\Desktop\вставочка\54238331_PTICHK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191"/>
            <a:ext cx="23050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121" y="1895141"/>
            <a:ext cx="2985336" cy="223900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" y="832161"/>
            <a:ext cx="2305719" cy="3074292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" y="3863181"/>
            <a:ext cx="2609925" cy="2564903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64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ЭТО МОЙ ПРАДЕДУШКА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 smtClean="0">
              <a:solidFill>
                <a:srgbClr val="0070C0"/>
              </a:solidFill>
              <a:latin typeface="Verdana"/>
            </a:endParaRPr>
          </a:p>
          <a:p>
            <a:pPr algn="ctr"/>
            <a:endParaRPr lang="ru-RU" dirty="0">
              <a:solidFill>
                <a:srgbClr val="0070C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Verdana"/>
              </a:rPr>
              <a:t>Садыков </a:t>
            </a:r>
            <a:r>
              <a:rPr lang="ru-RU" dirty="0">
                <a:solidFill>
                  <a:srgbClr val="0070C0"/>
                </a:solidFill>
                <a:latin typeface="Verdana"/>
              </a:rPr>
              <a:t>Ибрагим </a:t>
            </a:r>
            <a:r>
              <a:rPr lang="ru-RU" dirty="0" err="1" smtClean="0">
                <a:solidFill>
                  <a:srgbClr val="0070C0"/>
                </a:solidFill>
                <a:latin typeface="Verdana"/>
              </a:rPr>
              <a:t>Валеевич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Verdana"/>
              </a:rPr>
              <a:t>   Родился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22.09.1925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году в селе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Кляшево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Тетюшского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района в крестьянской семье 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193667" cy="48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06936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Военное время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1943 году он ушел на фронт. Войска, в которых служил мой прадедушка, назывались артиллерией. Сначала он был младшим сержантом, заместителем командира орудия, а затем командиром орудия. Мой прадедушка дошел до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Берлина.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6" name="Picture 34"/>
          <p:cNvPicPr/>
          <p:nvPr/>
        </p:nvPicPr>
        <p:blipFill>
          <a:blip r:embed="rId2"/>
          <a:srcRect l="2492"/>
          <a:stretch/>
        </p:blipFill>
        <p:spPr>
          <a:xfrm rot="917455">
            <a:off x="4852258" y="1848450"/>
            <a:ext cx="3734231" cy="32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8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307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OpenSans</vt:lpstr>
      <vt:lpstr>Times New Roman</vt:lpstr>
      <vt:lpstr>Verdana</vt:lpstr>
      <vt:lpstr>Тема Office</vt:lpstr>
      <vt:lpstr>     «Мой прадед- участник ВОВ»</vt:lpstr>
      <vt:lpstr>Выполнила</vt:lpstr>
      <vt:lpstr>Цель:</vt:lpstr>
      <vt:lpstr>ЗАДАЧИ:</vt:lpstr>
      <vt:lpstr>  Гипотеза исследования. </vt:lpstr>
      <vt:lpstr>                    Методы исследования.  - изучение семейного архива, музейных материалов и статей в газетах;  - встречи с родственниками;  - обобщение полученных результатов;</vt:lpstr>
      <vt:lpstr>Презентация PowerPoint</vt:lpstr>
      <vt:lpstr>ЭТО МОЙ ПРАДЕДУШКА</vt:lpstr>
      <vt:lpstr>Военное время</vt:lpstr>
      <vt:lpstr>Награды</vt:lpstr>
      <vt:lpstr>Награды</vt:lpstr>
      <vt:lpstr>МИРНОЕ ВРЕМЯ</vt:lpstr>
      <vt:lpstr>                       ВЫВОД: Мы учимся сегодня, чтоб завтра строить, чтоб небосвод был вечно голубой  — Нет, не забудем никогда героев,  что ради жизни шли в бессмертный бой!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Учитель</cp:lastModifiedBy>
  <cp:revision>247</cp:revision>
  <dcterms:created xsi:type="dcterms:W3CDTF">2015-03-29T21:17:59Z</dcterms:created>
  <dcterms:modified xsi:type="dcterms:W3CDTF">2025-03-26T17:53:00Z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2956309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