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6" r:id="rId4"/>
    <p:sldId id="278" r:id="rId5"/>
    <p:sldId id="279" r:id="rId6"/>
    <p:sldId id="280" r:id="rId7"/>
    <p:sldId id="276" r:id="rId8"/>
    <p:sldId id="270" r:id="rId9"/>
    <p:sldId id="271" r:id="rId10"/>
    <p:sldId id="26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B33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984" y="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93371-BD15-4E36-99DA-892A45E7841F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A081A-5687-4620-B1C9-2634C505DF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9365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93371-BD15-4E36-99DA-892A45E7841F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A081A-5687-4620-B1C9-2634C505DF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3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93371-BD15-4E36-99DA-892A45E7841F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A081A-5687-4620-B1C9-2634C505DF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4348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93371-BD15-4E36-99DA-892A45E7841F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A081A-5687-4620-B1C9-2634C505DF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8279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93371-BD15-4E36-99DA-892A45E7841F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A081A-5687-4620-B1C9-2634C505DF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654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93371-BD15-4E36-99DA-892A45E7841F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A081A-5687-4620-B1C9-2634C505DF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986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93371-BD15-4E36-99DA-892A45E7841F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A081A-5687-4620-B1C9-2634C505DF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682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93371-BD15-4E36-99DA-892A45E7841F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A081A-5687-4620-B1C9-2634C505DF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412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93371-BD15-4E36-99DA-892A45E7841F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A081A-5687-4620-B1C9-2634C505DF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929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93371-BD15-4E36-99DA-892A45E7841F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A081A-5687-4620-B1C9-2634C505DF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5018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93371-BD15-4E36-99DA-892A45E7841F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A081A-5687-4620-B1C9-2634C505DF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1495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793371-BD15-4E36-99DA-892A45E7841F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DA081A-5687-4620-B1C9-2634C505DF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540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922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 descr="http://www.museum.ru/imgB.asp?2095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736" y="2221707"/>
            <a:ext cx="5629808" cy="412539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267744" y="836712"/>
            <a:ext cx="4752528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Музейный комплекс </a:t>
            </a:r>
            <a:r>
              <a:rPr lang="ru-RU" sz="2800" b="1" cap="none" spc="0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Габдуллы</a:t>
            </a:r>
            <a:r>
              <a:rPr lang="ru-RU" sz="28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Тукая</a:t>
            </a:r>
          </a:p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села Новый </a:t>
            </a:r>
            <a:r>
              <a:rPr lang="ru-RU" sz="2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Кырлай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0383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http://tukay-museum.ru/wp-content/uploads/2022/08/image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204865"/>
            <a:ext cx="5832648" cy="4060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23728" y="1052737"/>
            <a:ext cx="476868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Дом-музей семьи </a:t>
            </a:r>
            <a:r>
              <a:rPr lang="ru-RU" sz="2400" b="1" cap="none" spc="0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Тукаевых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(с. </a:t>
            </a:r>
            <a:r>
              <a:rPr lang="ru-RU" sz="2400" b="1" cap="none" spc="0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Кошлауч</a:t>
            </a:r>
            <a:r>
              <a:rPr lang="ru-RU" sz="2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864729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536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 descr="http://www.museum.ru/imgB.asp?508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375" y="2132856"/>
            <a:ext cx="5715000" cy="42862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267745" y="1089854"/>
            <a:ext cx="4680520" cy="10823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sz="28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Мемориальный комплекс. </a:t>
            </a:r>
            <a:endParaRPr lang="ru-RU" sz="28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Фрагмент </a:t>
            </a:r>
            <a:r>
              <a:rPr lang="ru-RU" sz="28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экспозиции.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1318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 descr="http://www.museum.ru/imgB.asp?576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1" y="1988840"/>
            <a:ext cx="5715000" cy="44196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123729" y="836712"/>
            <a:ext cx="5256584" cy="10823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>
              <a:spcAft>
                <a:spcPts val="1000"/>
              </a:spcAft>
            </a:pPr>
            <a:r>
              <a:rPr lang="ru-RU" sz="28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Мемориальный комплекс. </a:t>
            </a:r>
          </a:p>
          <a:p>
            <a:pPr lvl="0" algn="ctr">
              <a:spcAft>
                <a:spcPts val="1000"/>
              </a:spcAft>
            </a:pPr>
            <a:r>
              <a:rPr lang="ru-RU" sz="28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Фрагмент экспозиции.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92484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 descr="http://www.museum.ru/imgB.asp?576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01" y="2060848"/>
            <a:ext cx="5715000" cy="42862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123728" y="1196752"/>
            <a:ext cx="475252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Жизнь и быт богатых слоев населения села Новый </a:t>
            </a:r>
            <a:r>
              <a:rPr lang="ru-RU" sz="2000" b="1" cap="none" spc="0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Кырлай</a:t>
            </a:r>
            <a:r>
              <a:rPr lang="ru-RU" sz="20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 начала </a:t>
            </a:r>
            <a:r>
              <a:rPr lang="en-US" sz="20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XX </a:t>
            </a:r>
            <a:r>
              <a:rPr lang="ru-RU" sz="20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века</a:t>
            </a:r>
            <a:endParaRPr lang="ru-RU" sz="2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83142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5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 descr="http://www.museum.ru/imgB.asp?5766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2567" y="2348880"/>
            <a:ext cx="5233764" cy="39604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2411760" y="1124744"/>
            <a:ext cx="446449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Обстановка казанской гостиницы Булгар , где жил Тукай</a:t>
            </a:r>
            <a:endParaRPr lang="ru-RU" sz="2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1894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 descr="http://www.museum.ru/imgB.asp?576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178174"/>
            <a:ext cx="5256584" cy="40324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2267744" y="1124744"/>
            <a:ext cx="453650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Музейный комплекс </a:t>
            </a:r>
            <a:r>
              <a:rPr lang="ru-RU" sz="2000" b="1" cap="none" spc="0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Г.Тукая</a:t>
            </a:r>
            <a:r>
              <a:rPr lang="ru-RU" sz="20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. Деревянные </a:t>
            </a:r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скульптуры.</a:t>
            </a:r>
            <a:endParaRPr lang="ru-RU" sz="2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37123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 descr="http://komanda-k.ru/sites/default/files/IMG_2578m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25" y="2615069"/>
            <a:ext cx="4752529" cy="397534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2411760" y="1268760"/>
            <a:ext cx="460851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В </a:t>
            </a:r>
            <a:r>
              <a:rPr lang="ru-RU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музее </a:t>
            </a:r>
            <a:r>
              <a:rPr lang="ru-RU" b="1" cap="none" spc="0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Кырлая</a:t>
            </a:r>
            <a:r>
              <a:rPr lang="ru-RU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 находится наибольшее количество изумительных работ выдающегося татарского </a:t>
            </a:r>
            <a:r>
              <a:rPr lang="ru-RU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художника </a:t>
            </a:r>
            <a:r>
              <a:rPr lang="ru-RU" b="1" cap="none" spc="0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Файзрахмана</a:t>
            </a:r>
            <a:r>
              <a:rPr lang="ru-RU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b="1" cap="none" spc="0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Абдрахмановича</a:t>
            </a:r>
            <a:r>
              <a:rPr lang="ru-RU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 Аминова</a:t>
            </a:r>
            <a:endParaRPr lang="ru-RU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96107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27" y="-4970"/>
            <a:ext cx="9150628" cy="6862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http://tukay-museum.ru/wp-content/uploads/2022/08/%D0%94%D0%BE%D0%BC-%D0%A1%D0%B0%D0%B3%D1%8A%D0%B4%D0%B8-2-1024x652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619" y="2103399"/>
            <a:ext cx="5660523" cy="42484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71800" y="836713"/>
            <a:ext cx="345215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Дом </a:t>
            </a:r>
            <a:r>
              <a:rPr lang="ru-RU" sz="2400" b="1" cap="none" spc="0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Сагди</a:t>
            </a:r>
            <a:r>
              <a:rPr lang="ru-RU" sz="2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cap="none" spc="0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абзый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(с. Новый </a:t>
            </a:r>
            <a:r>
              <a:rPr lang="ru-RU" sz="2400" b="1" cap="none" spc="0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Кырлай</a:t>
            </a:r>
            <a:r>
              <a:rPr lang="ru-RU" sz="2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838147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http://tukay-museum.ru/wp-content/uploads/2022/08/1.-%D0%94%D0%BE%D0%BC-%D0%91%D0%B0%D1%8F-1024x79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927" y="2060849"/>
            <a:ext cx="5736637" cy="43024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99792" y="980729"/>
            <a:ext cx="357671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Дом </a:t>
            </a:r>
            <a:r>
              <a:rPr lang="ru-RU" sz="2400" b="1" cap="none" spc="0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Ахматхана</a:t>
            </a:r>
            <a:r>
              <a:rPr lang="ru-RU" sz="2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 Бая</a:t>
            </a:r>
          </a:p>
          <a:p>
            <a:pPr algn="ctr"/>
            <a:r>
              <a:rPr lang="ru-RU" sz="2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(с. Новый </a:t>
            </a:r>
            <a:r>
              <a:rPr lang="ru-RU" sz="2400" b="1" cap="none" spc="0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Кырлай</a:t>
            </a:r>
            <a:r>
              <a:rPr lang="ru-RU" sz="2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6347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469</TotalTime>
  <Words>86</Words>
  <Application>Microsoft Office PowerPoint</Application>
  <PresentationFormat>Экран (4:3)</PresentationFormat>
  <Paragraphs>16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карбюратор</dc:creator>
  <cp:lastModifiedBy>admin</cp:lastModifiedBy>
  <cp:revision>53</cp:revision>
  <dcterms:created xsi:type="dcterms:W3CDTF">2022-10-04T15:35:04Z</dcterms:created>
  <dcterms:modified xsi:type="dcterms:W3CDTF">2023-02-07T17:13:05Z</dcterms:modified>
</cp:coreProperties>
</file>