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Пользователь\Desktop\грамоты\decac9b5926ec9ac0a2694a901f5d30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грамоты\БДД\IMG_20221027_073614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6408712" cy="5644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9081673">
            <a:off x="-505784" y="1346744"/>
            <a:ext cx="377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БДД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Пользователь\Desktop\грамоты\decac9b5926ec9ac0a2694a901f5d30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грамоты\БДД\IMG_20221025_161406.jpg"/>
          <p:cNvPicPr>
            <a:picLocks noChangeAspect="1" noChangeArrowheads="1"/>
          </p:cNvPicPr>
          <p:nvPr/>
        </p:nvPicPr>
        <p:blipFill>
          <a:blip r:embed="rId3" cstate="print"/>
          <a:srcRect r="3030" b="6494"/>
          <a:stretch>
            <a:fillRect/>
          </a:stretch>
        </p:blipFill>
        <p:spPr bwMode="auto">
          <a:xfrm>
            <a:off x="0" y="0"/>
            <a:ext cx="4355976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ользователь\Desktop\грамоты\БДД\IMG-20221020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57332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«Ребёнок –главный пассажир!»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Пользователь\Desktop\грамоты\decac9b5926ec9ac0a2694a901f5d30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Desktop\грамоты\БДД\IMG_20221025_161445.jpg"/>
          <p:cNvPicPr>
            <a:picLocks noChangeAspect="1" noChangeArrowheads="1"/>
          </p:cNvPicPr>
          <p:nvPr/>
        </p:nvPicPr>
        <p:blipFill>
          <a:blip r:embed="rId3" cstate="print"/>
          <a:srcRect l="1696" t="56481" r="-60" b="672"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Пользователь\Desktop\грамоты\decac9b5926ec9ac0a2694a901f5d30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Пользователь\Desktop\грамоты\БДД\IMG_20221025_16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7884368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heslide.ru/img/thumbs/decac9b5926ec9ac0a2694a901f5d30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Пользователь\Desktop\грамоты\decac9b5926ec9ac0a2694a901f5d30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грамоты\БДД\IMG_20221026_164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35597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грамоты\БДД\IMG_20221027_072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464496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2022-10-26T19:29:20Z</dcterms:created>
  <dcterms:modified xsi:type="dcterms:W3CDTF">2022-11-07T07:57:38Z</dcterms:modified>
</cp:coreProperties>
</file>