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75" r:id="rId3"/>
    <p:sldId id="276" r:id="rId4"/>
    <p:sldId id="278" r:id="rId5"/>
    <p:sldId id="277" r:id="rId6"/>
    <p:sldId id="280" r:id="rId7"/>
    <p:sldId id="279" r:id="rId8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60093"/>
    <a:srgbClr val="0000CC"/>
    <a:srgbClr val="CC0066"/>
    <a:srgbClr val="009900"/>
    <a:srgbClr val="FF6600"/>
    <a:srgbClr val="0033CC"/>
    <a:srgbClr val="FF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142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вал 3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Овал 4"/>
          <p:cNvSpPr/>
          <p:nvPr/>
        </p:nvSpPr>
        <p:spPr>
          <a:xfrm>
            <a:off x="1157288" y="1344613"/>
            <a:ext cx="63500" cy="65087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4" name="Заголовок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22" name="Подзаголовок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6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3DAA2508-A458-4CE8-81B9-4F5A256A8C56}" type="datetimeFigureOut">
              <a:rPr lang="ru-RU"/>
              <a:pPr>
                <a:defRPr/>
              </a:pPr>
              <a:t>28.07.2017</a:t>
            </a:fld>
            <a:endParaRPr lang="ru-RU"/>
          </a:p>
        </p:txBody>
      </p:sp>
      <p:sp>
        <p:nvSpPr>
          <p:cNvPr id="7" name="Нижний колонтитул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8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811724CB-3943-494D-9AC6-3870A89DCD5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DCA953-A898-4B70-98F9-491F089F4677}" type="datetimeFigureOut">
              <a:rPr lang="ru-RU"/>
              <a:pPr>
                <a:defRPr/>
              </a:pPr>
              <a:t>28.07.2017</a:t>
            </a:fld>
            <a:endParaRPr lang="ru-RU"/>
          </a:p>
        </p:txBody>
      </p:sp>
      <p:sp>
        <p:nvSpPr>
          <p:cNvPr id="5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DE82C3-39E8-4182-9CF1-394ECEDC33B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282825" y="0"/>
            <a:ext cx="6858000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Прямоугольник 4"/>
          <p:cNvSpPr/>
          <p:nvPr/>
        </p:nvSpPr>
        <p:spPr bwMode="invGray">
          <a:xfrm>
            <a:off x="2286000" y="0"/>
            <a:ext cx="76200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Овал 5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Овал 6"/>
          <p:cNvSpPr/>
          <p:nvPr/>
        </p:nvSpPr>
        <p:spPr>
          <a:xfrm>
            <a:off x="2408238" y="2746375"/>
            <a:ext cx="63500" cy="63500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3DB1BE2E-F486-483A-8356-CE998A7C3E47}" type="datetimeFigureOut">
              <a:rPr lang="ru-RU"/>
              <a:pPr>
                <a:defRPr/>
              </a:pPr>
              <a:t>28.07.2017</a:t>
            </a:fld>
            <a:endParaRPr lang="ru-RU"/>
          </a:p>
        </p:txBody>
      </p:sp>
      <p:sp>
        <p:nvSpPr>
          <p:cNvPr id="9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6AC9936A-9311-4D77-AF63-00CFCAF9CED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2E5E39-8425-4C30-8556-80B0ED694736}" type="datetimeFigureOut">
              <a:rPr lang="ru-RU"/>
              <a:pPr>
                <a:defRPr/>
              </a:pPr>
              <a:t>28.07.2017</a:t>
            </a:fld>
            <a:endParaRPr lang="ru-RU"/>
          </a:p>
        </p:txBody>
      </p:sp>
      <p:sp>
        <p:nvSpPr>
          <p:cNvPr id="6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8CBC25-D41D-4B5E-903A-B5A0D1A0F12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/>
          <a:lstStyle>
            <a:lvl1pPr algn="ctr">
              <a:defRPr sz="4500" b="1" cap="none" baseline="0"/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53661A-F76A-4D13-96A3-1A388E4AFFEC}" type="datetimeFigureOut">
              <a:rPr lang="ru-RU"/>
              <a:pPr>
                <a:defRPr/>
              </a:pPr>
              <a:t>28.07.2017</a:t>
            </a:fld>
            <a:endParaRPr lang="ru-RU"/>
          </a:p>
        </p:txBody>
      </p:sp>
      <p:sp>
        <p:nvSpPr>
          <p:cNvPr id="8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B3E3F8-F6F4-46F7-8E82-7AA7444FD2D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90B54F-738A-48F6-9598-3EE88B0E08B4}" type="datetimeFigureOut">
              <a:rPr lang="ru-RU"/>
              <a:pPr>
                <a:defRPr/>
              </a:pPr>
              <a:t>28.07.2017</a:t>
            </a:fld>
            <a:endParaRPr lang="ru-RU"/>
          </a:p>
        </p:txBody>
      </p:sp>
      <p:sp>
        <p:nvSpPr>
          <p:cNvPr id="4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5BD22C-FEF4-4BFF-843F-0E9A815B9D4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14413" y="0"/>
            <a:ext cx="8129587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" name="Прямоугольник 2"/>
          <p:cNvSpPr/>
          <p:nvPr/>
        </p:nvSpPr>
        <p:spPr bwMode="invGray">
          <a:xfrm>
            <a:off x="1014413" y="0"/>
            <a:ext cx="73025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20F1CF4E-85F9-4D0A-A41A-54FA2AB21B6C}" type="datetimeFigureOut">
              <a:rPr lang="ru-RU"/>
              <a:pPr>
                <a:defRPr/>
              </a:pPr>
              <a:t>28.07.2017</a:t>
            </a:fld>
            <a:endParaRPr lang="ru-RU"/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714AF9FA-8D44-412C-968A-13A9608D1A8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6D70FD-F50E-4247-8E2D-3A4736BD8E99}" type="datetimeFigureOut">
              <a:rPr lang="ru-RU"/>
              <a:pPr>
                <a:defRPr/>
              </a:pPr>
              <a:t>28.07.2017</a:t>
            </a:fld>
            <a:endParaRPr lang="ru-RU"/>
          </a:p>
        </p:txBody>
      </p:sp>
      <p:sp>
        <p:nvSpPr>
          <p:cNvPr id="6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A24CE3-399A-4636-8BA2-6198BD4BAD5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tIns="274320">
            <a:normAutofit/>
          </a:bodyPr>
          <a:lstStyle>
            <a:extLst/>
          </a:lstStyle>
          <a:p>
            <a:pPr indent="-283464" fontAlgn="auto">
              <a:lnSpc>
                <a:spcPts val="3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endParaRPr lang="en-US" sz="3200">
              <a:latin typeface="+mn-lt"/>
            </a:endParaRPr>
          </a:p>
        </p:txBody>
      </p:sp>
      <p:sp>
        <p:nvSpPr>
          <p:cNvPr id="6" name="Блок-схема: процесс 5"/>
          <p:cNvSpPr/>
          <p:nvPr/>
        </p:nvSpPr>
        <p:spPr>
          <a:xfrm rot="19468671">
            <a:off x="396875" y="954088"/>
            <a:ext cx="685800" cy="204787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Блок-схема: процесс 6"/>
          <p:cNvSpPr/>
          <p:nvPr/>
        </p:nvSpPr>
        <p:spPr>
          <a:xfrm rot="2103354" flipH="1">
            <a:off x="5003800" y="936625"/>
            <a:ext cx="649288" cy="204788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tIns="274320">
            <a:normAutofit/>
          </a:bodyPr>
          <a:lstStyle>
            <a:lvl1pPr indent="0">
              <a:buNone/>
              <a:defRPr sz="3200"/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3A83C83E-C5A9-455C-BDB7-701AC5E826CD}" type="datetimeFigureOut">
              <a:rPr lang="ru-RU"/>
              <a:pPr>
                <a:defRPr/>
              </a:pPr>
              <a:t>28.07.2017</a:t>
            </a:fld>
            <a:endParaRPr lang="ru-RU"/>
          </a:p>
        </p:txBody>
      </p:sp>
      <p:sp>
        <p:nvSpPr>
          <p:cNvPr id="9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D3D0D8C9-344C-4498-AC10-352D590FB8B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0A8917-631D-44CB-B1AA-71A83D9C2839}" type="datetimeFigureOut">
              <a:rPr lang="ru-RU"/>
              <a:pPr>
                <a:defRPr/>
              </a:pPr>
              <a:t>28.07.2017</a:t>
            </a:fld>
            <a:endParaRPr lang="ru-RU"/>
          </a:p>
        </p:txBody>
      </p:sp>
      <p:sp>
        <p:nvSpPr>
          <p:cNvPr id="5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1687BB-14BC-45F8-969A-CA0D580BA26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3D6EF7-FEE2-4030-BDCC-39849418700F}" type="datetimeFigureOut">
              <a:rPr lang="ru-RU"/>
              <a:pPr>
                <a:defRPr/>
              </a:pPr>
              <a:t>28.07.2017</a:t>
            </a:fld>
            <a:endParaRPr lang="ru-RU"/>
          </a:p>
        </p:txBody>
      </p:sp>
      <p:sp>
        <p:nvSpPr>
          <p:cNvPr id="5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1C5B36-224C-4272-9616-599CB186EE5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Заголовок, 1 большой объект и 2 маленьких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100" y="274638"/>
            <a:ext cx="749935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435100" y="1447800"/>
            <a:ext cx="3673475" cy="48006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5260975" y="1447800"/>
            <a:ext cx="3673475" cy="23241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5260975" y="3924300"/>
            <a:ext cx="3673475" cy="23241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>
          <a:xfrm>
            <a:off x="3581400" y="6305550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9F12BE0-A335-4C71-873E-21F008BF52C5}" type="datetimeFigureOut">
              <a:rPr lang="ru-RU"/>
              <a:pPr>
                <a:defRPr/>
              </a:pPr>
              <a:t>28.07.2017</a:t>
            </a:fld>
            <a:endParaRPr lang="ru-RU"/>
          </a:p>
        </p:txBody>
      </p:sp>
      <p:sp>
        <p:nvSpPr>
          <p:cNvPr id="7" name="Нижний колонтитул 6"/>
          <p:cNvSpPr>
            <a:spLocks noGrp="1"/>
          </p:cNvSpPr>
          <p:nvPr>
            <p:ph type="ftr" sz="quarter" idx="11"/>
          </p:nvPr>
        </p:nvSpPr>
        <p:spPr>
          <a:xfrm>
            <a:off x="5715000" y="6305550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>
          <a:xfrm>
            <a:off x="8613775" y="6305550"/>
            <a:ext cx="4572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7D37ABC-F9D1-45A7-8EA1-1141AFCCE59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009900"/>
            </a:gs>
            <a:gs pos="25000">
              <a:srgbClr val="FF6633"/>
            </a:gs>
            <a:gs pos="50000">
              <a:srgbClr val="FFFF00"/>
            </a:gs>
            <a:gs pos="75000">
              <a:srgbClr val="01A78F"/>
            </a:gs>
            <a:gs pos="100000">
              <a:srgbClr val="3366FF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ирог 6"/>
          <p:cNvSpPr/>
          <p:nvPr/>
        </p:nvSpPr>
        <p:spPr>
          <a:xfrm>
            <a:off x="-815975" y="-815975"/>
            <a:ext cx="1638300" cy="1638300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Овал 7"/>
          <p:cNvSpPr/>
          <p:nvPr/>
        </p:nvSpPr>
        <p:spPr>
          <a:xfrm>
            <a:off x="168275" y="20638"/>
            <a:ext cx="1703388" cy="1703387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1" name="Кольцо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1012825" y="0"/>
            <a:ext cx="8131175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35100" y="274638"/>
            <a:ext cx="749935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33" name="Текст 8"/>
          <p:cNvSpPr>
            <a:spLocks noGrp="1"/>
          </p:cNvSpPr>
          <p:nvPr>
            <p:ph type="body" idx="1"/>
          </p:nvPr>
        </p:nvSpPr>
        <p:spPr bwMode="auto">
          <a:xfrm>
            <a:off x="1435100" y="1447800"/>
            <a:ext cx="7499350" cy="480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bg2">
                    <a:shade val="50000"/>
                    <a:satMod val="200000"/>
                  </a:schemeClr>
                </a:solidFill>
                <a:latin typeface="+mn-lt"/>
              </a:defRPr>
            </a:lvl1pPr>
            <a:extLst/>
          </a:lstStyle>
          <a:p>
            <a:pPr>
              <a:defRPr/>
            </a:pPr>
            <a:fld id="{E43F3F9B-7BCE-4AF6-B80C-D341343F6911}" type="datetimeFigureOut">
              <a:rPr lang="ru-RU"/>
              <a:pPr>
                <a:defRPr/>
              </a:pPr>
              <a:t>28.07.2017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  <a:latin typeface="+mn-lt"/>
              </a:defRPr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613775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bg2">
                    <a:shade val="50000"/>
                    <a:satMod val="200000"/>
                  </a:schemeClr>
                </a:solidFill>
                <a:effectLst/>
                <a:latin typeface="+mn-lt"/>
              </a:defRPr>
            </a:lvl1pPr>
            <a:extLst/>
          </a:lstStyle>
          <a:p>
            <a:pPr>
              <a:defRPr/>
            </a:pPr>
            <a:fld id="{8A8ACD90-8D72-499D-AB14-0DA32B792B4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15" name="Прямоугольник 14"/>
          <p:cNvSpPr/>
          <p:nvPr/>
        </p:nvSpPr>
        <p:spPr bwMode="invGray">
          <a:xfrm>
            <a:off x="1014413" y="0"/>
            <a:ext cx="73025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0" r:id="rId1"/>
    <p:sldLayoutId id="2147483718" r:id="rId2"/>
    <p:sldLayoutId id="2147483721" r:id="rId3"/>
    <p:sldLayoutId id="2147483717" r:id="rId4"/>
    <p:sldLayoutId id="2147483716" r:id="rId5"/>
    <p:sldLayoutId id="2147483715" r:id="rId6"/>
    <p:sldLayoutId id="2147483722" r:id="rId7"/>
    <p:sldLayoutId id="2147483714" r:id="rId8"/>
    <p:sldLayoutId id="2147483723" r:id="rId9"/>
    <p:sldLayoutId id="2147483713" r:id="rId10"/>
    <p:sldLayoutId id="2147483712" r:id="rId11"/>
    <p:sldLayoutId id="2147483719" r:id="rId12"/>
  </p:sldLayoutIdLst>
  <p:transition/>
  <p:txStyles>
    <p:titleStyle>
      <a:lvl1pPr algn="l" rtl="0" fontAlgn="base">
        <a:spcBef>
          <a:spcPct val="0"/>
        </a:spcBef>
        <a:spcAft>
          <a:spcPct val="0"/>
        </a:spcAft>
        <a:defRPr sz="4300" kern="1200">
          <a:solidFill>
            <a:srgbClr val="572314"/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Corbel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Corbel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Corbel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Corbel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Corbel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Corbel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Corbel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Corbel" pitchFamily="34" charset="0"/>
        </a:defRPr>
      </a:lvl9pPr>
      <a:extLst/>
    </p:titleStyle>
    <p:bodyStyle>
      <a:lvl1pPr marL="365125" indent="-282575" algn="l" rtl="0" fontAlgn="base">
        <a:spcBef>
          <a:spcPts val="600"/>
        </a:spcBef>
        <a:spcAft>
          <a:spcPct val="0"/>
        </a:spcAft>
        <a:buClr>
          <a:schemeClr val="accent1"/>
        </a:buClr>
        <a:buSzPct val="80000"/>
        <a:buFont typeface="Wingdings 2" pitchFamily="18" charset="2"/>
        <a:buChar char="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36538" algn="l" rtl="0" fontAlgn="base">
        <a:spcBef>
          <a:spcPts val="550"/>
        </a:spcBef>
        <a:spcAft>
          <a:spcPct val="0"/>
        </a:spcAft>
        <a:buClr>
          <a:schemeClr val="accent1"/>
        </a:buClr>
        <a:buFont typeface="Verdana" pitchFamily="34" charset="0"/>
        <a:buChar char="◦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5825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Font typeface="Wingdings 2" pitchFamily="18" charset="2"/>
        <a:buChar char="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6963" indent="-173038" algn="l" rtl="0" fontAlgn="base">
        <a:spcBef>
          <a:spcPct val="20000"/>
        </a:spcBef>
        <a:spcAft>
          <a:spcPct val="0"/>
        </a:spcAft>
        <a:buClr>
          <a:srgbClr val="C32D2E"/>
        </a:buClr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6988" indent="-182563" algn="l" rtl="0" fontAlgn="base">
        <a:spcBef>
          <a:spcPct val="20000"/>
        </a:spcBef>
        <a:spcAft>
          <a:spcPct val="0"/>
        </a:spcAft>
        <a:buClr>
          <a:srgbClr val="84AA33"/>
        </a:buClr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7.jpeg"/><Relationship Id="rId4" Type="http://schemas.openxmlformats.org/officeDocument/2006/relationships/image" Target="../media/image26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1143000" y="908720"/>
            <a:ext cx="7772400" cy="2592288"/>
          </a:xfrm>
        </p:spPr>
        <p:txBody>
          <a:bodyPr vert="horz" wrap="square" lIns="91440" tIns="45720" rIns="91440" bIns="45720" numCol="1" anchorCtr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tt-RU" sz="4000" b="1" dirty="0" smtClean="0">
                <a:solidFill>
                  <a:srgbClr val="009900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tt-RU" sz="4000" b="1" dirty="0" smtClean="0">
                <a:solidFill>
                  <a:srgbClr val="009900"/>
                </a:solidFill>
                <a:latin typeface="Arial" pitchFamily="34" charset="0"/>
                <a:cs typeface="Arial" pitchFamily="34" charset="0"/>
              </a:rPr>
            </a:br>
            <a:r>
              <a:rPr lang="tt-RU" sz="4000" b="1" dirty="0">
                <a:solidFill>
                  <a:srgbClr val="009900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tt-RU" sz="4000" b="1" dirty="0">
                <a:solidFill>
                  <a:srgbClr val="009900"/>
                </a:solidFill>
                <a:latin typeface="Arial" pitchFamily="34" charset="0"/>
                <a:cs typeface="Arial" pitchFamily="34" charset="0"/>
              </a:rPr>
            </a:br>
            <a:r>
              <a:rPr lang="tt-RU" sz="4000" b="1" dirty="0" smtClean="0">
                <a:solidFill>
                  <a:srgbClr val="009900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tt-RU" sz="4000" b="1" dirty="0" smtClean="0">
                <a:solidFill>
                  <a:srgbClr val="009900"/>
                </a:solidFill>
                <a:latin typeface="Arial" pitchFamily="34" charset="0"/>
                <a:cs typeface="Arial" pitchFamily="34" charset="0"/>
              </a:rPr>
            </a:br>
            <a:r>
              <a:rPr lang="tt-RU" sz="4000" b="1" dirty="0" smtClean="0">
                <a:solidFill>
                  <a:srgbClr val="009900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tt-RU" sz="4000" b="1" dirty="0" smtClean="0">
                <a:solidFill>
                  <a:srgbClr val="009900"/>
                </a:solidFill>
                <a:latin typeface="Arial" pitchFamily="34" charset="0"/>
                <a:cs typeface="Arial" pitchFamily="34" charset="0"/>
              </a:rPr>
            </a:br>
            <a:r>
              <a:rPr lang="tt-RU" sz="4000" b="1" dirty="0">
                <a:solidFill>
                  <a:srgbClr val="009900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tt-RU" sz="4000" b="1" dirty="0">
                <a:solidFill>
                  <a:srgbClr val="009900"/>
                </a:solidFill>
                <a:latin typeface="Arial" pitchFamily="34" charset="0"/>
                <a:cs typeface="Arial" pitchFamily="34" charset="0"/>
              </a:rPr>
            </a:br>
            <a:r>
              <a:rPr lang="tt-RU" sz="4000" b="1" dirty="0" smtClean="0">
                <a:solidFill>
                  <a:srgbClr val="009900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tt-RU" sz="4000" b="1" dirty="0" smtClean="0">
                <a:solidFill>
                  <a:srgbClr val="009900"/>
                </a:solidFill>
                <a:latin typeface="Arial" pitchFamily="34" charset="0"/>
                <a:cs typeface="Arial" pitchFamily="34" charset="0"/>
              </a:rPr>
            </a:br>
            <a:r>
              <a:rPr lang="tt-RU" sz="4000" b="1" dirty="0">
                <a:solidFill>
                  <a:srgbClr val="009900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tt-RU" sz="4000" b="1" dirty="0">
                <a:solidFill>
                  <a:srgbClr val="009900"/>
                </a:solidFill>
                <a:latin typeface="Arial" pitchFamily="34" charset="0"/>
                <a:cs typeface="Arial" pitchFamily="34" charset="0"/>
              </a:rPr>
            </a:br>
            <a:endParaRPr lang="ru-RU" sz="4000" b="1" dirty="0" smtClean="0">
              <a:solidFill>
                <a:srgbClr val="0099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Скругленный прямоугольник 1"/>
          <p:cNvSpPr/>
          <p:nvPr/>
        </p:nvSpPr>
        <p:spPr>
          <a:xfrm>
            <a:off x="1403648" y="332656"/>
            <a:ext cx="7416824" cy="3096344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tt-RU" sz="4000" b="1" dirty="0" smtClean="0">
              <a:solidFill>
                <a:srgbClr val="009900"/>
              </a:solidFill>
              <a:latin typeface="Arial" pitchFamily="34" charset="0"/>
              <a:cs typeface="Arial" pitchFamily="34" charset="0"/>
            </a:endParaRPr>
          </a:p>
          <a:p>
            <a:pPr algn="ctr"/>
            <a:r>
              <a:rPr lang="tt-RU" sz="3200" b="1" dirty="0" smtClean="0">
                <a:solidFill>
                  <a:srgbClr val="009900"/>
                </a:solidFill>
                <a:latin typeface="Arial" pitchFamily="34" charset="0"/>
                <a:cs typeface="Arial" pitchFamily="34" charset="0"/>
              </a:rPr>
              <a:t>«</a:t>
            </a:r>
            <a:r>
              <a:rPr lang="ru-RU" sz="3200" b="1" dirty="0">
                <a:solidFill>
                  <a:srgbClr val="009900"/>
                </a:solidFill>
                <a:latin typeface="Arial" pitchFamily="34" charset="0"/>
                <a:cs typeface="Arial" pitchFamily="34" charset="0"/>
              </a:rPr>
              <a:t>Система экологического            воспитания детей </a:t>
            </a:r>
            <a:br>
              <a:rPr lang="ru-RU" sz="3200" b="1" dirty="0">
                <a:solidFill>
                  <a:srgbClr val="009900"/>
                </a:solidFill>
                <a:latin typeface="Arial" pitchFamily="34" charset="0"/>
                <a:cs typeface="Arial" pitchFamily="34" charset="0"/>
              </a:rPr>
            </a:br>
            <a:r>
              <a:rPr lang="ru-RU" sz="3200" b="1" dirty="0">
                <a:solidFill>
                  <a:srgbClr val="009900"/>
                </a:solidFill>
                <a:latin typeface="Arial" pitchFamily="34" charset="0"/>
                <a:cs typeface="Arial" pitchFamily="34" charset="0"/>
              </a:rPr>
              <a:t>дошкольного возраста </a:t>
            </a:r>
            <a:br>
              <a:rPr lang="ru-RU" sz="3200" b="1" dirty="0">
                <a:solidFill>
                  <a:srgbClr val="009900"/>
                </a:solidFill>
                <a:latin typeface="Arial" pitchFamily="34" charset="0"/>
                <a:cs typeface="Arial" pitchFamily="34" charset="0"/>
              </a:rPr>
            </a:br>
            <a:r>
              <a:rPr lang="ru-RU" sz="3200" b="1" dirty="0">
                <a:solidFill>
                  <a:srgbClr val="009900"/>
                </a:solidFill>
                <a:latin typeface="Arial" pitchFamily="34" charset="0"/>
                <a:cs typeface="Arial" pitchFamily="34" charset="0"/>
              </a:rPr>
              <a:t>в </a:t>
            </a:r>
            <a:r>
              <a:rPr lang="ru-RU" sz="3200" b="1" dirty="0" err="1">
                <a:solidFill>
                  <a:srgbClr val="009900"/>
                </a:solidFill>
                <a:latin typeface="Arial" pitchFamily="34" charset="0"/>
                <a:cs typeface="Arial" pitchFamily="34" charset="0"/>
              </a:rPr>
              <a:t>Табар-Черкийском</a:t>
            </a:r>
            <a:r>
              <a:rPr lang="ru-RU" sz="3200" b="1" dirty="0">
                <a:solidFill>
                  <a:srgbClr val="009900"/>
                </a:solidFill>
                <a:latin typeface="Arial" pitchFamily="34" charset="0"/>
                <a:cs typeface="Arial" pitchFamily="34" charset="0"/>
              </a:rPr>
              <a:t> детском саду</a:t>
            </a:r>
            <a:r>
              <a:rPr lang="tt-RU" sz="3200" b="1" dirty="0">
                <a:solidFill>
                  <a:srgbClr val="009900"/>
                </a:solidFill>
                <a:latin typeface="Arial" pitchFamily="34" charset="0"/>
                <a:cs typeface="Arial" pitchFamily="34" charset="0"/>
              </a:rPr>
              <a:t>»</a:t>
            </a:r>
            <a:br>
              <a:rPr lang="tt-RU" sz="3200" b="1" dirty="0">
                <a:solidFill>
                  <a:srgbClr val="009900"/>
                </a:solidFill>
                <a:latin typeface="Arial" pitchFamily="34" charset="0"/>
                <a:cs typeface="Arial" pitchFamily="34" charset="0"/>
              </a:rPr>
            </a:br>
            <a:endParaRPr lang="ru-RU" sz="3200" dirty="0"/>
          </a:p>
        </p:txBody>
      </p:sp>
      <p:pic>
        <p:nvPicPr>
          <p:cNvPr id="2050" name="Picture 2" descr="C:\Users\Тамара\Desktop\фото экология\DSCN0546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03648" y="3717032"/>
            <a:ext cx="3471414" cy="296227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sp>
        <p:nvSpPr>
          <p:cNvPr id="5" name="Горизонтальный свиток 4"/>
          <p:cNvSpPr/>
          <p:nvPr/>
        </p:nvSpPr>
        <p:spPr>
          <a:xfrm>
            <a:off x="5112060" y="3717032"/>
            <a:ext cx="3924436" cy="2962273"/>
          </a:xfrm>
          <a:prstGeom prst="horizontalScroll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rgbClr val="CC0066"/>
                </a:solidFill>
                <a:latin typeface="Arial" pitchFamily="34" charset="0"/>
                <a:cs typeface="Arial" pitchFamily="34" charset="0"/>
              </a:rPr>
              <a:t>Воспитатель:</a:t>
            </a:r>
          </a:p>
          <a:p>
            <a:pPr algn="ctr"/>
            <a:r>
              <a:rPr lang="ru-RU" sz="2400" dirty="0" smtClean="0">
                <a:solidFill>
                  <a:srgbClr val="CC0066"/>
                </a:solidFill>
                <a:latin typeface="Arial" pitchFamily="34" charset="0"/>
                <a:cs typeface="Arial" pitchFamily="34" charset="0"/>
              </a:rPr>
              <a:t>Никитина </a:t>
            </a:r>
          </a:p>
          <a:p>
            <a:pPr algn="ctr"/>
            <a:r>
              <a:rPr lang="ru-RU" sz="2400" dirty="0" smtClean="0">
                <a:solidFill>
                  <a:srgbClr val="CC0066"/>
                </a:solidFill>
                <a:latin typeface="Arial" pitchFamily="34" charset="0"/>
                <a:cs typeface="Arial" pitchFamily="34" charset="0"/>
              </a:rPr>
              <a:t>Тамара</a:t>
            </a:r>
          </a:p>
          <a:p>
            <a:pPr algn="ctr"/>
            <a:r>
              <a:rPr lang="ru-RU" sz="2400" dirty="0" smtClean="0">
                <a:solidFill>
                  <a:srgbClr val="CC0066"/>
                </a:solidFill>
                <a:latin typeface="Arial" pitchFamily="34" charset="0"/>
                <a:cs typeface="Arial" pitchFamily="34" charset="0"/>
              </a:rPr>
              <a:t>Борисовна</a:t>
            </a:r>
            <a:endParaRPr lang="ru-RU" sz="2400" dirty="0">
              <a:solidFill>
                <a:srgbClr val="CC0066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C:\Users\Тамара\Desktop\фото экология\DSCN5679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404135" y="445664"/>
            <a:ext cx="2588430" cy="240727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C:\Users\Тамара\Desktop\фото экология\DSCN6435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18548" y="3429000"/>
            <a:ext cx="3096344" cy="3100503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4102" name="Picture 6" descr="C:\Users\Тамара\Desktop\фото экология\DSCN7805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18548" y="315279"/>
            <a:ext cx="3096344" cy="266298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76056" y="3472431"/>
            <a:ext cx="3769224" cy="280831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9414467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 descr="C:\Users\Тамара\Desktop\фото экология\DSCN8039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031092" y="491153"/>
            <a:ext cx="2383085" cy="2016223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9" name="Picture 5" descr="C:\Users\Тамара\Desktop\фото экология\садик 2013 016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235513" y="3212976"/>
            <a:ext cx="3432878" cy="306380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C:\Users\Тамара\Desktop\фото экология\фото садик 006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072242" y="3206297"/>
            <a:ext cx="3701773" cy="306380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C:\Users\Тамара\Desktop\фото экология\DSCN8003.JPG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519390" y="189618"/>
            <a:ext cx="2254625" cy="261929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9" name="Picture 3" descr="C:\Users\Тамара\Desktop\фото экология\DSCN8050.JPG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31894" y="332656"/>
            <a:ext cx="2648018" cy="2515389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550269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Тамара\Desktop\фото экология\DSCN7728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331640" y="620688"/>
            <a:ext cx="3456384" cy="2304256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8195" name="Picture 3" descr="C:\Users\Тамара\Desktop\фото экология\DSCN2545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508104" y="332656"/>
            <a:ext cx="3384376" cy="3185714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C:\Users\Тамара\Desktop\фото экология\DSCN8237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724129" y="3861049"/>
            <a:ext cx="2880320" cy="280831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7" name="Picture 5" descr="C:\Users\Тамара\Desktop\фото экология\садик 2013 009.JPG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63671" y="3645024"/>
            <a:ext cx="3662404" cy="2746251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493825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Тамара\Desktop\фото экология\фото садик 008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331640" y="404664"/>
            <a:ext cx="3024336" cy="244827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 descr="C:\Users\Тамара\Desktop\фото экология\DSCN2539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220072" y="404665"/>
            <a:ext cx="3456384" cy="2448272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C:\Users\Тамара\Desktop\фото экология\DSCN2553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331640" y="3068960"/>
            <a:ext cx="3024335" cy="345638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3" name="Picture 5" descr="C:\Users\Тамара\Desktop\фото экология\садик 2013 001.JPG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932040" y="3068960"/>
            <a:ext cx="3470342" cy="345638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/>
        </p:spPr>
      </p:pic>
    </p:spTree>
    <p:extLst>
      <p:ext uri="{BB962C8B-B14F-4D97-AF65-F5344CB8AC3E}">
        <p14:creationId xmlns:p14="http://schemas.microsoft.com/office/powerpoint/2010/main" val="28966900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Валентина\Desktop\DSCN9931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76952" y="476672"/>
            <a:ext cx="3121025" cy="2340769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Валентина\Desktop\IMG_20170429_095555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220072" y="404664"/>
            <a:ext cx="3096344" cy="2331132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1028" name="Picture 4" descr="C:\Users\Валентина\Desktop\DSCN9958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48580" y="3293730"/>
            <a:ext cx="3540734" cy="26555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Валентина\Desktop\DSCN9932.JPG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364088" y="3645024"/>
            <a:ext cx="3409057" cy="255679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1289751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50848" y="332656"/>
            <a:ext cx="3769224" cy="280831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36096" y="332656"/>
            <a:ext cx="3312368" cy="280831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08104" y="3582268"/>
            <a:ext cx="3240360" cy="2799060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6" name="Picture 9" descr="SS106245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63688" y="3724498"/>
            <a:ext cx="2808932" cy="2514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2245016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лнцестояние">
  <a:themeElements>
    <a:clrScheme name="Аспект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Солнцестояние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1047</TotalTime>
  <Words>10</Words>
  <Application>Microsoft Office PowerPoint</Application>
  <PresentationFormat>Экран (4:3)</PresentationFormat>
  <Paragraphs>7</Paragraphs>
  <Slides>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13" baseType="lpstr">
      <vt:lpstr>Arial</vt:lpstr>
      <vt:lpstr>Corbel</vt:lpstr>
      <vt:lpstr>Gill Sans MT</vt:lpstr>
      <vt:lpstr>Verdana</vt:lpstr>
      <vt:lpstr>Wingdings 2</vt:lpstr>
      <vt:lpstr>Солнцестояние</vt:lpstr>
      <vt:lpstr>      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Стимулирование игрового интереса  как условие и фактор развития дошкольника.</dc:title>
  <cp:lastModifiedBy>Пользователь</cp:lastModifiedBy>
  <cp:revision>52</cp:revision>
  <dcterms:modified xsi:type="dcterms:W3CDTF">2017-07-28T10:21:02Z</dcterms:modified>
</cp:coreProperties>
</file>