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70" r:id="rId4"/>
    <p:sldId id="260" r:id="rId5"/>
    <p:sldId id="261" r:id="rId6"/>
    <p:sldId id="267" r:id="rId7"/>
    <p:sldId id="268" r:id="rId8"/>
    <p:sldId id="264" r:id="rId9"/>
    <p:sldId id="263" r:id="rId10"/>
    <p:sldId id="269" r:id="rId11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22.07.2017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899592" y="3429000"/>
            <a:ext cx="7632848" cy="882119"/>
          </a:xfrm>
        </p:spPr>
        <p:txBody>
          <a:bodyPr>
            <a:noAutofit/>
          </a:bodyPr>
          <a:lstStyle/>
          <a:p>
            <a:pPr algn="ctr"/>
            <a:r>
              <a:rPr lang="tt-RU" sz="2800" b="1" i="1" dirty="0" smtClean="0">
                <a:solidFill>
                  <a:srgbClr val="00B0F0"/>
                </a:solidFill>
              </a:rPr>
              <a:t>2017- Ил күләмендә экология елы</a:t>
            </a:r>
            <a:endParaRPr lang="ru-RU" sz="2800" b="1" i="1" dirty="0">
              <a:solidFill>
                <a:srgbClr val="00B0F0"/>
              </a:solidFill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115616" y="2420889"/>
            <a:ext cx="7175351" cy="1080120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ru-RU" sz="4000" b="1" dirty="0" err="1" smtClean="0">
                <a:solidFill>
                  <a:schemeClr val="accent4">
                    <a:lumMod val="50000"/>
                  </a:schemeClr>
                </a:solidFill>
              </a:rPr>
              <a:t>Табигать</a:t>
            </a:r>
            <a:r>
              <a:rPr lang="ru-RU" sz="40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ru-RU" sz="4000" b="1" dirty="0" err="1" smtClean="0">
                <a:solidFill>
                  <a:schemeClr val="accent4">
                    <a:lumMod val="50000"/>
                  </a:schemeClr>
                </a:solidFill>
              </a:rPr>
              <a:t>дуслары</a:t>
            </a:r>
            <a:r>
              <a:rPr lang="ru-RU" sz="40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ru-RU" sz="4000" b="1" dirty="0" err="1" smtClean="0">
                <a:solidFill>
                  <a:schemeClr val="accent4">
                    <a:lumMod val="50000"/>
                  </a:schemeClr>
                </a:solidFill>
              </a:rPr>
              <a:t>булыйк</a:t>
            </a:r>
            <a:r>
              <a:rPr lang="ru-RU" sz="4000" b="1" dirty="0" smtClean="0">
                <a:solidFill>
                  <a:schemeClr val="accent4">
                    <a:lumMod val="50000"/>
                  </a:schemeClr>
                </a:solidFill>
              </a:rPr>
              <a:t>!</a:t>
            </a:r>
            <a:endParaRPr lang="ru-RU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82271" y="4581128"/>
            <a:ext cx="4059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tt-RU" sz="2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Төзеде: Хайруллина Н.Ә.</a:t>
            </a:r>
            <a:endParaRPr lang="ru-RU" sz="2800" b="1" dirty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17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8858" y="4005064"/>
            <a:ext cx="4232460" cy="272826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1687" y="1340768"/>
            <a:ext cx="4004520" cy="252028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512" y="4005064"/>
            <a:ext cx="4004520" cy="2728266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8858" y="1349131"/>
            <a:ext cx="4232460" cy="253352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12097" y="332656"/>
            <a:ext cx="61574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5400" b="1" dirty="0" err="1">
                <a:solidFill>
                  <a:schemeClr val="accent4">
                    <a:lumMod val="50000"/>
                  </a:schemeClr>
                </a:solidFill>
              </a:rPr>
              <a:t>Безне</a:t>
            </a:r>
            <a:r>
              <a:rPr lang="tt-RU" sz="5400" b="1" dirty="0">
                <a:solidFill>
                  <a:schemeClr val="accent4">
                    <a:lumMod val="50000"/>
                  </a:schemeClr>
                </a:solidFill>
              </a:rPr>
              <a:t>ң иҗатыбыз</a:t>
            </a:r>
            <a:endParaRPr lang="ru-RU" sz="5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18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7" y="404664"/>
            <a:ext cx="3752766" cy="4082062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5199" y="404664"/>
            <a:ext cx="3744416" cy="4082062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7407" y="4077072"/>
            <a:ext cx="4427984" cy="266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75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14012017\Desktop\жимлек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0759" y="1336378"/>
            <a:ext cx="4343799" cy="261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14012017\Desktop\зима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97295" y="1336378"/>
            <a:ext cx="2758533" cy="458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14012017\Desktop\жимлек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71637" y="3898469"/>
            <a:ext cx="4668363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9259" y="260648"/>
            <a:ext cx="908556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t-RU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tt-RU" sz="5800" b="1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Җимнәр сиптем җимлеккә</a:t>
            </a:r>
            <a:endParaRPr lang="ru-RU" sz="5800" dirty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97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14012017\Desktop\кап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918905"/>
            <a:ext cx="3168352" cy="416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14012017\Desktop\ыав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3168352" cy="416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14012017\Desktop\seQe7XzfSMI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00071" y="4149080"/>
            <a:ext cx="434014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56993" y="-12765"/>
            <a:ext cx="8441670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5800" b="1" dirty="0" err="1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Сез</a:t>
            </a:r>
            <a:r>
              <a:rPr lang="ru-RU" sz="5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д</a:t>
            </a:r>
            <a:r>
              <a:rPr lang="tt-RU" sz="5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ә туңмагыз,агачлар!</a:t>
            </a:r>
            <a:endParaRPr lang="ru-RU" sz="5800" b="1" dirty="0" smtClean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9737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14012017\Desktop\4zUAdbVYajo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2610" y="1124744"/>
            <a:ext cx="3127262" cy="38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14012017\Desktop\gEctRVSq9AM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6315" y="1052736"/>
            <a:ext cx="488954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14012017\Desktop\iCcmhuE5sz4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56241" y="3964252"/>
            <a:ext cx="5072065" cy="281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262970"/>
            <a:ext cx="902894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tt-RU" sz="5000" b="1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Ак</a:t>
            </a:r>
            <a:r>
              <a:rPr lang="ru-RU" sz="5000" b="1" dirty="0" err="1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ция</a:t>
            </a:r>
            <a:r>
              <a:rPr lang="ru-RU" sz="5000" b="1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-</a:t>
            </a:r>
            <a:r>
              <a:rPr lang="tt-RU" sz="5000" b="1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”</a:t>
            </a:r>
            <a:r>
              <a:rPr lang="tt-RU" sz="50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Һәркемнән бер </a:t>
            </a:r>
            <a:r>
              <a:rPr lang="tt-RU" sz="5000" b="1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бөртек”</a:t>
            </a:r>
            <a:endParaRPr lang="ru-RU" sz="5000" dirty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75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 descr="C:\Users\14012017\Desktop\ooOs56C20yE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1311424">
            <a:off x="323528" y="225183"/>
            <a:ext cx="2376264" cy="3950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14012017\Desktop\ieWYqVVN3Ik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642601">
            <a:off x="5987020" y="262147"/>
            <a:ext cx="2989825" cy="179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14012017\Desktop\gKpb7tLk_IM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71799" y="1937683"/>
            <a:ext cx="4633701" cy="278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14012017\Desktop\sARgCMBDZ4U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839761">
            <a:off x="7012710" y="3778762"/>
            <a:ext cx="1774788" cy="295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14012017\Desktop\XXxW7VjGGgU.jp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4642785"/>
            <a:ext cx="3434510" cy="206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66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14012017\Desktop\суган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1213379"/>
            <a:ext cx="2935575" cy="487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14012017\Desktop\VSpS6bNgieg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27251" y="1213379"/>
            <a:ext cx="2935575" cy="487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14012017\Desktop\aDvTtbHyolg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44208" y="1213378"/>
            <a:ext cx="2555722" cy="487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03648" y="228493"/>
            <a:ext cx="6792565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5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Кыш </a:t>
            </a:r>
            <a:r>
              <a:rPr lang="ru-RU" sz="5800" b="1" dirty="0" err="1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китте</a:t>
            </a:r>
            <a:r>
              <a:rPr lang="ru-RU" sz="5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ru-RU" sz="5800" b="1" dirty="0" err="1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яз</a:t>
            </a:r>
            <a:r>
              <a:rPr lang="ru-RU" sz="5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ru-RU" sz="5800" b="1" dirty="0" err="1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килде</a:t>
            </a:r>
            <a:endParaRPr lang="ru-RU" sz="5800" b="1" dirty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46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14012017\Desktop\Fz-RYJd9v4k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3387" y="1105435"/>
            <a:ext cx="3000510" cy="4987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14012017\Desktop\3zct75E6yV8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994518"/>
            <a:ext cx="3473470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14012017\Desktop\mWPwzHkwZuc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41257" y="3821414"/>
            <a:ext cx="3853304" cy="2763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07717" y="120550"/>
            <a:ext cx="795442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5800" b="1" dirty="0" err="1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Безнең</a:t>
            </a:r>
            <a:r>
              <a:rPr lang="ru-RU" sz="5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ru-RU" sz="5800" b="1" dirty="0" err="1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ямьле</a:t>
            </a:r>
            <a:r>
              <a:rPr lang="ru-RU" sz="58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ru-RU" sz="5800" b="1" dirty="0" err="1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почмакта</a:t>
            </a:r>
            <a:endParaRPr lang="ru-RU" sz="5800" b="1" dirty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702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Users\14012017\Desktop\Y_M0G5zq02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4008" y="1813678"/>
            <a:ext cx="4241330" cy="4236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06345" y="488285"/>
            <a:ext cx="712727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tt-RU" sz="5800" b="1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Эшкә өйрәнеп үсәбез</a:t>
            </a:r>
            <a:endParaRPr lang="ru-RU" sz="5800" dirty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Picture 3" descr="C:\Users\14012017\Desktop\W9EqJ3hIICc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6106" y="1813678"/>
            <a:ext cx="4241330" cy="4236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14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Воздушный поток">
  <a:themeElements>
    <a:clrScheme name="Воздушный поток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Воздушный поток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Воздушный поток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165</TotalTime>
  <Words>44</Words>
  <Application>Microsoft Office PowerPoint</Application>
  <PresentationFormat>Экран (4:3)</PresentationFormat>
  <Paragraphs>10</Paragraphs>
  <Slides>10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</vt:i4>
      </vt:variant>
    </vt:vector>
  </HeadingPairs>
  <TitlesOfParts>
    <vt:vector size="14" baseType="lpstr">
      <vt:lpstr>Calibri</vt:lpstr>
      <vt:lpstr>Georgia</vt:lpstr>
      <vt:lpstr>Trebuchet MS</vt:lpstr>
      <vt:lpstr>Воздушный поток</vt:lpstr>
      <vt:lpstr>Табигать дуслары булыйк!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14012017</dc:creator>
  <cp:lastModifiedBy>Пользователь</cp:lastModifiedBy>
  <cp:revision>27</cp:revision>
  <dcterms:created xsi:type="dcterms:W3CDTF">2017-03-29T18:32:00Z</dcterms:created>
  <dcterms:modified xsi:type="dcterms:W3CDTF">2017-07-22T18:15:13Z</dcterms:modified>
</cp:coreProperties>
</file>